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70" r:id="rId3"/>
    <p:sldId id="257" r:id="rId4"/>
    <p:sldId id="306" r:id="rId5"/>
    <p:sldId id="320" r:id="rId6"/>
    <p:sldId id="301" r:id="rId7"/>
    <p:sldId id="299" r:id="rId8"/>
    <p:sldId id="300" r:id="rId9"/>
    <p:sldId id="302" r:id="rId10"/>
    <p:sldId id="304" r:id="rId11"/>
    <p:sldId id="305" r:id="rId12"/>
    <p:sldId id="307" r:id="rId13"/>
    <p:sldId id="308" r:id="rId14"/>
    <p:sldId id="309" r:id="rId15"/>
    <p:sldId id="311" r:id="rId16"/>
    <p:sldId id="313" r:id="rId17"/>
    <p:sldId id="317" r:id="rId18"/>
    <p:sldId id="318" r:id="rId19"/>
    <p:sldId id="319" r:id="rId20"/>
    <p:sldId id="322" r:id="rId21"/>
    <p:sldId id="323" r:id="rId22"/>
    <p:sldId id="532" r:id="rId23"/>
    <p:sldId id="290" r:id="rId24"/>
    <p:sldId id="533" r:id="rId25"/>
    <p:sldId id="534" r:id="rId26"/>
    <p:sldId id="292" r:id="rId27"/>
    <p:sldId id="297" r:id="rId28"/>
    <p:sldId id="293" r:id="rId29"/>
    <p:sldId id="266" r:id="rId30"/>
    <p:sldId id="282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3809" autoAdjust="0"/>
  </p:normalViewPr>
  <p:slideViewPr>
    <p:cSldViewPr snapToGrid="0">
      <p:cViewPr varScale="1">
        <p:scale>
          <a:sx n="41" d="100"/>
          <a:sy n="41" d="100"/>
        </p:scale>
        <p:origin x="78" y="156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5A6BE-99A8-4CFF-AC49-F9ABE1BDF983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1633A-A357-4647-96F8-3609E572E7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76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jessevig/bertviz" TargetMode="External"/><Relationship Id="rId3" Type="http://schemas.openxmlformats.org/officeDocument/2006/relationships/hyperlink" Target="https://voidism.github.io/note/2019/02/05/Transformer_Intro/" TargetMode="External"/><Relationship Id="rId7" Type="http://schemas.openxmlformats.org/officeDocument/2006/relationships/hyperlink" Target="http://jalammar.github.io/illustrated-transformer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chromiak.github.io/articles/2017/Sep/12/Transformer-Attention-is-all-you-need/#.XOoQfogzY2w" TargetMode="External"/><Relationship Id="rId5" Type="http://schemas.openxmlformats.org/officeDocument/2006/relationships/hyperlink" Target="https://lilianweng.github.io/lil-log/2018/06/24/attention-attention.html" TargetMode="External"/><Relationship Id="rId10" Type="http://schemas.openxmlformats.org/officeDocument/2006/relationships/hyperlink" Target="https://zhuanlan.zhihu.com/p/58430637" TargetMode="External"/><Relationship Id="rId4" Type="http://schemas.openxmlformats.org/officeDocument/2006/relationships/hyperlink" Target="http://nlp.seas.harvard.edu/2018/04/03/attention.html" TargetMode="External"/><Relationship Id="rId9" Type="http://schemas.openxmlformats.org/officeDocument/2006/relationships/hyperlink" Target="https://zhuanlan.zhihu.com/p/47470866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pocheng0118/a-brief-overview-vanilla-transformer-v-s-universal-transformer-%E7%84%A1%E6%89%80%E4%B8%8D%E8%83%BD%E7%9A%84%E9%80%9A%E7%94%A8%E8%A8%88%E7%AE%97%E6%A8%A1%E5%9E%8B-d9e89dcef08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Question: scaling doc project???</a:t>
            </a:r>
          </a:p>
          <a:p>
            <a:endParaRPr lang="en-US" altLang="zh-TW" dirty="0">
              <a:hlinkClick r:id="rId3"/>
            </a:endParaRPr>
          </a:p>
          <a:p>
            <a:r>
              <a:rPr lang="en-US" altLang="zh-TW" dirty="0">
                <a:hlinkClick r:id="rId3"/>
              </a:rPr>
              <a:t>https://voidism.github.io/note/2019/02/05/Transformer_Intro/</a:t>
            </a:r>
            <a:endParaRPr lang="en-US" altLang="zh-TW" dirty="0"/>
          </a:p>
          <a:p>
            <a:r>
              <a:rPr lang="en-US" altLang="zh-TW" dirty="0">
                <a:hlinkClick r:id="rId4"/>
              </a:rPr>
              <a:t>http://nlp.seas.harvard.edu/2018/04/03/attention.html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The best one: </a:t>
            </a:r>
            <a:r>
              <a:rPr lang="en-US" altLang="zh-TW" dirty="0">
                <a:hlinkClick r:id="rId5"/>
              </a:rPr>
              <a:t>https://lilianweng.github.io/lil-log/2018/06/24/attention-attention.html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Also good: </a:t>
            </a:r>
            <a:r>
              <a:rPr lang="en-US" altLang="zh-TW" dirty="0">
                <a:hlinkClick r:id="rId6"/>
              </a:rPr>
              <a:t>https://mchromiak.github.io/articles/2017/Sep/12/Transformer-Attention-is-all-you-need/#.XOoQfogzY2w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Matrix view: </a:t>
            </a:r>
            <a:r>
              <a:rPr lang="en-US" altLang="zh-TW" dirty="0">
                <a:hlinkClick r:id="rId7"/>
              </a:rPr>
              <a:t>http://jalammar.github.io/illustrated-transformer/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hlinkClick r:id="rId8"/>
              </a:rPr>
              <a:t>https://github.com/jessevig/bertviz</a:t>
            </a:r>
            <a:r>
              <a:rPr lang="en-US" altLang="zh-TW" dirty="0"/>
              <a:t> BERT vis</a:t>
            </a:r>
          </a:p>
          <a:p>
            <a:endParaRPr lang="en-US" altLang="zh-TW" dirty="0"/>
          </a:p>
          <a:p>
            <a:r>
              <a:rPr lang="zh-TW" altLang="en-US" dirty="0"/>
              <a:t>可以讀</a:t>
            </a:r>
            <a:r>
              <a:rPr lang="en-US" altLang="zh-TW" dirty="0"/>
              <a:t>:</a:t>
            </a:r>
          </a:p>
          <a:p>
            <a:r>
              <a:rPr lang="en-US" altLang="zh-TW" dirty="0">
                <a:hlinkClick r:id="rId9"/>
              </a:rPr>
              <a:t>https://zhuanlan.zhihu.com/p/47470866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BERT:</a:t>
            </a:r>
            <a:r>
              <a:rPr lang="zh-TW" altLang="en-US" dirty="0"/>
              <a:t> 這篇不錯 主要是分析 </a:t>
            </a:r>
            <a:r>
              <a:rPr lang="en-US" altLang="zh-TW" dirty="0"/>
              <a:t>BERT</a:t>
            </a:r>
          </a:p>
          <a:p>
            <a:r>
              <a:rPr lang="en-US" altLang="zh-TW" dirty="0">
                <a:hlinkClick r:id="rId10"/>
              </a:rPr>
              <a:t>https://zhuanlan.zhihu.com/p/58430637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360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22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329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42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(two layer2, with one </a:t>
            </a:r>
            <a:r>
              <a:rPr lang="en-US" altLang="zh-TW" sz="1200" dirty="0" err="1"/>
              <a:t>relu</a:t>
            </a:r>
            <a:r>
              <a:rPr lang="en-US" altLang="zh-TW" sz="1200" dirty="0"/>
              <a:t>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11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Why it is </a:t>
            </a:r>
            <a:r>
              <a:rPr lang="en-US" altLang="zh-TW">
                <a:hlinkClick r:id="rId3"/>
              </a:rPr>
              <a:t>named universal ?</a:t>
            </a:r>
            <a:endParaRPr lang="en-US" altLang="zh-TW" dirty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https://medium.com/@pocheng0118/a-brief-overview-vanilla-transformer-v-s-universal-transformer-%E7%84%A1%E6%89%80%E4%B8%8D%E8%83%BD%E7%9A%84%E9%80%9A%E7%94%A8%E8%A8%88%E7%AE%97%E6%A8%A1%E5%9E%8B-d9e89dcef080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58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/>
              <a:t>BERT:</a:t>
            </a:r>
            <a:r>
              <a:rPr lang="zh-TW" altLang="en-US" sz="1200" b="1" dirty="0"/>
              <a:t> </a:t>
            </a:r>
            <a:r>
              <a:rPr lang="en-US" altLang="zh-TW" sz="1200" b="1" dirty="0"/>
              <a:t>A transformer learned from lots of unannotated text</a:t>
            </a:r>
            <a:endParaRPr lang="zh-TW" altLang="en-US" sz="1200" b="1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65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68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31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85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80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562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137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66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46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58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80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266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84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95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5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3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98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52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78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59CF4-023A-41C6-9B9F-E51365B7C90A}" type="datetimeFigureOut">
              <a:rPr lang="zh-TW" altLang="en-US" smtClean="0"/>
              <a:t>2019/6/1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E7D4A-7B99-4F9B-9C7F-3AECE8C25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27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38.png"/><Relationship Id="rId3" Type="http://schemas.openxmlformats.org/officeDocument/2006/relationships/image" Target="../media/image1910.png"/><Relationship Id="rId21" Type="http://schemas.openxmlformats.org/officeDocument/2006/relationships/image" Target="../media/image65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3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360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35.png"/><Relationship Id="rId28" Type="http://schemas.openxmlformats.org/officeDocument/2006/relationships/image" Target="../media/image68.png"/><Relationship Id="rId10" Type="http://schemas.openxmlformats.org/officeDocument/2006/relationships/image" Target="../media/image2610.png"/><Relationship Id="rId19" Type="http://schemas.openxmlformats.org/officeDocument/2006/relationships/image" Target="../media/image63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66.png"/><Relationship Id="rId27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71.png"/><Relationship Id="rId3" Type="http://schemas.openxmlformats.org/officeDocument/2006/relationships/image" Target="../media/image1911.png"/><Relationship Id="rId7" Type="http://schemas.openxmlformats.org/officeDocument/2006/relationships/image" Target="../media/image350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1.png"/><Relationship Id="rId11" Type="http://schemas.openxmlformats.org/officeDocument/2006/relationships/image" Target="../media/image69.png"/><Relationship Id="rId5" Type="http://schemas.openxmlformats.org/officeDocument/2006/relationships/image" Target="../media/image2111.png"/><Relationship Id="rId15" Type="http://schemas.openxmlformats.org/officeDocument/2006/relationships/image" Target="../media/image3.jpeg"/><Relationship Id="rId10" Type="http://schemas.openxmlformats.org/officeDocument/2006/relationships/image" Target="../media/image380.png"/><Relationship Id="rId4" Type="http://schemas.openxmlformats.org/officeDocument/2006/relationships/image" Target="../media/image2011.png"/><Relationship Id="rId9" Type="http://schemas.openxmlformats.org/officeDocument/2006/relationships/image" Target="../media/image371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3.png"/><Relationship Id="rId18" Type="http://schemas.openxmlformats.org/officeDocument/2006/relationships/image" Target="../media/image35.png"/><Relationship Id="rId26" Type="http://schemas.openxmlformats.org/officeDocument/2006/relationships/image" Target="../media/image79.png"/><Relationship Id="rId39" Type="http://schemas.openxmlformats.org/officeDocument/2006/relationships/image" Target="../media/image92.png"/><Relationship Id="rId21" Type="http://schemas.openxmlformats.org/officeDocument/2006/relationships/image" Target="../media/image38.png"/><Relationship Id="rId34" Type="http://schemas.openxmlformats.org/officeDocument/2006/relationships/image" Target="../media/image77.pn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50" Type="http://schemas.openxmlformats.org/officeDocument/2006/relationships/image" Target="../media/image103.png"/><Relationship Id="rId55" Type="http://schemas.openxmlformats.org/officeDocument/2006/relationships/image" Target="../media/image108.png"/><Relationship Id="rId7" Type="http://schemas.openxmlformats.org/officeDocument/2006/relationships/image" Target="../media/image2410.png"/><Relationship Id="rId12" Type="http://schemas.openxmlformats.org/officeDocument/2006/relationships/image" Target="../media/image2910.png"/><Relationship Id="rId17" Type="http://schemas.openxmlformats.org/officeDocument/2006/relationships/image" Target="../media/image34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99.png"/><Relationship Id="rId2" Type="http://schemas.openxmlformats.org/officeDocument/2006/relationships/image" Target="../media/image1910.png"/><Relationship Id="rId16" Type="http://schemas.openxmlformats.org/officeDocument/2006/relationships/image" Target="../media/image330.png"/><Relationship Id="rId20" Type="http://schemas.openxmlformats.org/officeDocument/2006/relationships/image" Target="../media/image370.png"/><Relationship Id="rId29" Type="http://schemas.openxmlformats.org/officeDocument/2006/relationships/image" Target="../media/image82.png"/><Relationship Id="rId41" Type="http://schemas.openxmlformats.org/officeDocument/2006/relationships/image" Target="../media/image94.png"/><Relationship Id="rId5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0.png"/><Relationship Id="rId11" Type="http://schemas.openxmlformats.org/officeDocument/2006/relationships/image" Target="../media/image2810.png"/><Relationship Id="rId24" Type="http://schemas.openxmlformats.org/officeDocument/2006/relationships/image" Target="../media/image76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png"/><Relationship Id="rId53" Type="http://schemas.openxmlformats.org/officeDocument/2006/relationships/image" Target="../media/image106.png"/><Relationship Id="rId5" Type="http://schemas.openxmlformats.org/officeDocument/2006/relationships/image" Target="../media/image2210.png"/><Relationship Id="rId15" Type="http://schemas.openxmlformats.org/officeDocument/2006/relationships/image" Target="../media/image320.png"/><Relationship Id="rId23" Type="http://schemas.openxmlformats.org/officeDocument/2006/relationships/image" Target="../media/image75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49" Type="http://schemas.openxmlformats.org/officeDocument/2006/relationships/image" Target="../media/image102.png"/><Relationship Id="rId57" Type="http://schemas.openxmlformats.org/officeDocument/2006/relationships/image" Target="../media/image110.png"/><Relationship Id="rId10" Type="http://schemas.openxmlformats.org/officeDocument/2006/relationships/image" Target="../media/image2710.png"/><Relationship Id="rId19" Type="http://schemas.openxmlformats.org/officeDocument/2006/relationships/image" Target="../media/image360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52" Type="http://schemas.openxmlformats.org/officeDocument/2006/relationships/image" Target="../media/image105.png"/><Relationship Id="rId4" Type="http://schemas.openxmlformats.org/officeDocument/2006/relationships/image" Target="../media/image2110.png"/><Relationship Id="rId9" Type="http://schemas.openxmlformats.org/officeDocument/2006/relationships/image" Target="../media/image2610.png"/><Relationship Id="rId14" Type="http://schemas.openxmlformats.org/officeDocument/2006/relationships/image" Target="../media/image316.png"/><Relationship Id="rId22" Type="http://schemas.openxmlformats.org/officeDocument/2006/relationships/image" Target="../media/image73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png"/><Relationship Id="rId48" Type="http://schemas.openxmlformats.org/officeDocument/2006/relationships/image" Target="../media/image101.png"/><Relationship Id="rId56" Type="http://schemas.openxmlformats.org/officeDocument/2006/relationships/image" Target="../media/image109.png"/><Relationship Id="rId8" Type="http://schemas.openxmlformats.org/officeDocument/2006/relationships/image" Target="../media/image2510.png"/><Relationship Id="rId51" Type="http://schemas.openxmlformats.org/officeDocument/2006/relationships/image" Target="../media/image104.png"/><Relationship Id="rId3" Type="http://schemas.openxmlformats.org/officeDocument/2006/relationships/image" Target="../media/image20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0.png"/><Relationship Id="rId13" Type="http://schemas.openxmlformats.org/officeDocument/2006/relationships/image" Target="../media/image330.png"/><Relationship Id="rId18" Type="http://schemas.openxmlformats.org/officeDocument/2006/relationships/image" Target="../media/image60.png"/><Relationship Id="rId26" Type="http://schemas.openxmlformats.org/officeDocument/2006/relationships/image" Target="../media/image117.png"/><Relationship Id="rId39" Type="http://schemas.openxmlformats.org/officeDocument/2006/relationships/image" Target="../media/image130.png"/><Relationship Id="rId3" Type="http://schemas.openxmlformats.org/officeDocument/2006/relationships/image" Target="../media/image2310.png"/><Relationship Id="rId21" Type="http://schemas.openxmlformats.org/officeDocument/2006/relationships/image" Target="../media/image112.png"/><Relationship Id="rId34" Type="http://schemas.openxmlformats.org/officeDocument/2006/relationships/image" Target="../media/image125.png"/><Relationship Id="rId42" Type="http://schemas.openxmlformats.org/officeDocument/2006/relationships/image" Target="../media/image133.png"/><Relationship Id="rId7" Type="http://schemas.openxmlformats.org/officeDocument/2006/relationships/image" Target="../media/image2710.png"/><Relationship Id="rId12" Type="http://schemas.openxmlformats.org/officeDocument/2006/relationships/image" Target="../media/image320.png"/><Relationship Id="rId17" Type="http://schemas.openxmlformats.org/officeDocument/2006/relationships/image" Target="../media/image59.png"/><Relationship Id="rId25" Type="http://schemas.openxmlformats.org/officeDocument/2006/relationships/image" Target="../media/image116.pn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8.png"/><Relationship Id="rId20" Type="http://schemas.openxmlformats.org/officeDocument/2006/relationships/image" Target="../media/image111.png"/><Relationship Id="rId29" Type="http://schemas.openxmlformats.org/officeDocument/2006/relationships/image" Target="../media/image120.png"/><Relationship Id="rId41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0.png"/><Relationship Id="rId11" Type="http://schemas.openxmlformats.org/officeDocument/2006/relationships/image" Target="../media/image316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5" Type="http://schemas.openxmlformats.org/officeDocument/2006/relationships/image" Target="../media/image2510.png"/><Relationship Id="rId15" Type="http://schemas.openxmlformats.org/officeDocument/2006/relationships/image" Target="../media/image57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10" Type="http://schemas.openxmlformats.org/officeDocument/2006/relationships/image" Target="../media/image303.png"/><Relationship Id="rId19" Type="http://schemas.openxmlformats.org/officeDocument/2006/relationships/image" Target="../media/image61.png"/><Relationship Id="rId31" Type="http://schemas.openxmlformats.org/officeDocument/2006/relationships/image" Target="../media/image122.png"/><Relationship Id="rId4" Type="http://schemas.openxmlformats.org/officeDocument/2006/relationships/image" Target="../media/image2410.png"/><Relationship Id="rId9" Type="http://schemas.openxmlformats.org/officeDocument/2006/relationships/image" Target="../media/image2910.png"/><Relationship Id="rId14" Type="http://schemas.openxmlformats.org/officeDocument/2006/relationships/image" Target="../media/image340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10.png"/><Relationship Id="rId18" Type="http://schemas.openxmlformats.org/officeDocument/2006/relationships/image" Target="../media/image320.png"/><Relationship Id="rId26" Type="http://schemas.openxmlformats.org/officeDocument/2006/relationships/image" Target="../media/image139.png"/><Relationship Id="rId39" Type="http://schemas.openxmlformats.org/officeDocument/2006/relationships/image" Target="../media/image152.png"/><Relationship Id="rId21" Type="http://schemas.openxmlformats.org/officeDocument/2006/relationships/image" Target="../media/image134.png"/><Relationship Id="rId34" Type="http://schemas.openxmlformats.org/officeDocument/2006/relationships/image" Target="../media/image147.png"/><Relationship Id="rId42" Type="http://schemas.openxmlformats.org/officeDocument/2006/relationships/image" Target="../media/image155.png"/><Relationship Id="rId47" Type="http://schemas.openxmlformats.org/officeDocument/2006/relationships/image" Target="../media/image160.png"/><Relationship Id="rId50" Type="http://schemas.openxmlformats.org/officeDocument/2006/relationships/image" Target="../media/image163.png"/><Relationship Id="rId55" Type="http://schemas.openxmlformats.org/officeDocument/2006/relationships/image" Target="../media/image168.png"/><Relationship Id="rId63" Type="http://schemas.openxmlformats.org/officeDocument/2006/relationships/image" Target="../media/image17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3.png"/><Relationship Id="rId20" Type="http://schemas.openxmlformats.org/officeDocument/2006/relationships/image" Target="../media/image340.png"/><Relationship Id="rId29" Type="http://schemas.openxmlformats.org/officeDocument/2006/relationships/image" Target="../media/image142.png"/><Relationship Id="rId41" Type="http://schemas.openxmlformats.org/officeDocument/2006/relationships/image" Target="../media/image154.png"/><Relationship Id="rId54" Type="http://schemas.openxmlformats.org/officeDocument/2006/relationships/image" Target="../media/image167.png"/><Relationship Id="rId6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2510.png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37" Type="http://schemas.openxmlformats.org/officeDocument/2006/relationships/image" Target="../media/image150.png"/><Relationship Id="rId40" Type="http://schemas.openxmlformats.org/officeDocument/2006/relationships/image" Target="../media/image153.png"/><Relationship Id="rId45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image" Target="../media/image171.png"/><Relationship Id="rId5" Type="http://schemas.openxmlformats.org/officeDocument/2006/relationships/image" Target="../media/image65.png"/><Relationship Id="rId15" Type="http://schemas.openxmlformats.org/officeDocument/2006/relationships/image" Target="../media/image2910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36" Type="http://schemas.openxmlformats.org/officeDocument/2006/relationships/image" Target="../media/image149.png"/><Relationship Id="rId49" Type="http://schemas.openxmlformats.org/officeDocument/2006/relationships/image" Target="../media/image162.png"/><Relationship Id="rId57" Type="http://schemas.openxmlformats.org/officeDocument/2006/relationships/image" Target="../media/image170.png"/><Relationship Id="rId61" Type="http://schemas.openxmlformats.org/officeDocument/2006/relationships/image" Target="../media/image174.png"/><Relationship Id="rId10" Type="http://schemas.openxmlformats.org/officeDocument/2006/relationships/image" Target="../media/image2410.png"/><Relationship Id="rId19" Type="http://schemas.openxmlformats.org/officeDocument/2006/relationships/image" Target="../media/image330.png"/><Relationship Id="rId31" Type="http://schemas.openxmlformats.org/officeDocument/2006/relationships/image" Target="../media/image144.png"/><Relationship Id="rId44" Type="http://schemas.openxmlformats.org/officeDocument/2006/relationships/image" Target="../media/image157.png"/><Relationship Id="rId52" Type="http://schemas.openxmlformats.org/officeDocument/2006/relationships/image" Target="../media/image165.png"/><Relationship Id="rId60" Type="http://schemas.openxmlformats.org/officeDocument/2006/relationships/image" Target="../media/image173.png"/><Relationship Id="rId65" Type="http://schemas.openxmlformats.org/officeDocument/2006/relationships/image" Target="../media/image178.png"/><Relationship Id="rId4" Type="http://schemas.openxmlformats.org/officeDocument/2006/relationships/image" Target="../media/image64.png"/><Relationship Id="rId9" Type="http://schemas.openxmlformats.org/officeDocument/2006/relationships/image" Target="../media/image2310.png"/><Relationship Id="rId14" Type="http://schemas.openxmlformats.org/officeDocument/2006/relationships/image" Target="../media/image2810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8.png"/><Relationship Id="rId43" Type="http://schemas.openxmlformats.org/officeDocument/2006/relationships/image" Target="../media/image156.png"/><Relationship Id="rId48" Type="http://schemas.openxmlformats.org/officeDocument/2006/relationships/image" Target="../media/image161.png"/><Relationship Id="rId56" Type="http://schemas.openxmlformats.org/officeDocument/2006/relationships/image" Target="../media/image169.png"/><Relationship Id="rId64" Type="http://schemas.openxmlformats.org/officeDocument/2006/relationships/image" Target="../media/image177.png"/><Relationship Id="rId8" Type="http://schemas.openxmlformats.org/officeDocument/2006/relationships/image" Target="../media/image680.png"/><Relationship Id="rId51" Type="http://schemas.openxmlformats.org/officeDocument/2006/relationships/image" Target="../media/image164.png"/><Relationship Id="rId3" Type="http://schemas.openxmlformats.org/officeDocument/2006/relationships/image" Target="../media/image63.png"/><Relationship Id="rId12" Type="http://schemas.openxmlformats.org/officeDocument/2006/relationships/image" Target="../media/image2610.png"/><Relationship Id="rId17" Type="http://schemas.openxmlformats.org/officeDocument/2006/relationships/image" Target="../media/image316.png"/><Relationship Id="rId25" Type="http://schemas.openxmlformats.org/officeDocument/2006/relationships/image" Target="../media/image138.png"/><Relationship Id="rId33" Type="http://schemas.openxmlformats.org/officeDocument/2006/relationships/image" Target="../media/image146.png"/><Relationship Id="rId38" Type="http://schemas.openxmlformats.org/officeDocument/2006/relationships/image" Target="../media/image151.png"/><Relationship Id="rId46" Type="http://schemas.openxmlformats.org/officeDocument/2006/relationships/image" Target="../media/image159.png"/><Relationship Id="rId59" Type="http://schemas.openxmlformats.org/officeDocument/2006/relationships/image" Target="../media/image1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2710.png"/><Relationship Id="rId18" Type="http://schemas.openxmlformats.org/officeDocument/2006/relationships/image" Target="../media/image320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3" Type="http://schemas.openxmlformats.org/officeDocument/2006/relationships/image" Target="../media/image63.png"/><Relationship Id="rId21" Type="http://schemas.openxmlformats.org/officeDocument/2006/relationships/image" Target="../media/image179.png"/><Relationship Id="rId34" Type="http://schemas.openxmlformats.org/officeDocument/2006/relationships/image" Target="../media/image192.png"/><Relationship Id="rId42" Type="http://schemas.openxmlformats.org/officeDocument/2006/relationships/image" Target="../media/image200.png"/><Relationship Id="rId47" Type="http://schemas.openxmlformats.org/officeDocument/2006/relationships/image" Target="../media/image205.png"/><Relationship Id="rId7" Type="http://schemas.openxmlformats.org/officeDocument/2006/relationships/image" Target="../media/image67.png"/><Relationship Id="rId12" Type="http://schemas.openxmlformats.org/officeDocument/2006/relationships/image" Target="../media/image2610.png"/><Relationship Id="rId17" Type="http://schemas.openxmlformats.org/officeDocument/2006/relationships/image" Target="../media/image316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46" Type="http://schemas.openxmlformats.org/officeDocument/2006/relationships/image" Target="../media/image20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3.png"/><Relationship Id="rId20" Type="http://schemas.openxmlformats.org/officeDocument/2006/relationships/image" Target="../media/image340.png"/><Relationship Id="rId29" Type="http://schemas.openxmlformats.org/officeDocument/2006/relationships/image" Target="../media/image187.png"/><Relationship Id="rId41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2510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45" Type="http://schemas.openxmlformats.org/officeDocument/2006/relationships/image" Target="../media/image202.png"/><Relationship Id="rId5" Type="http://schemas.openxmlformats.org/officeDocument/2006/relationships/image" Target="../media/image65.png"/><Relationship Id="rId15" Type="http://schemas.openxmlformats.org/officeDocument/2006/relationships/image" Target="../media/image2910.png"/><Relationship Id="rId23" Type="http://schemas.openxmlformats.org/officeDocument/2006/relationships/image" Target="../media/image181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10" Type="http://schemas.openxmlformats.org/officeDocument/2006/relationships/image" Target="../media/image2410.png"/><Relationship Id="rId19" Type="http://schemas.openxmlformats.org/officeDocument/2006/relationships/image" Target="../media/image330.png"/><Relationship Id="rId31" Type="http://schemas.openxmlformats.org/officeDocument/2006/relationships/image" Target="../media/image189.png"/><Relationship Id="rId44" Type="http://schemas.openxmlformats.org/officeDocument/2006/relationships/image" Target="../media/image201.png"/><Relationship Id="rId4" Type="http://schemas.openxmlformats.org/officeDocument/2006/relationships/image" Target="../media/image64.png"/><Relationship Id="rId9" Type="http://schemas.openxmlformats.org/officeDocument/2006/relationships/image" Target="../media/image2310.png"/><Relationship Id="rId14" Type="http://schemas.openxmlformats.org/officeDocument/2006/relationships/image" Target="../media/image2810.png"/><Relationship Id="rId22" Type="http://schemas.openxmlformats.org/officeDocument/2006/relationships/image" Target="../media/image18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7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6.png"/><Relationship Id="rId18" Type="http://schemas.openxmlformats.org/officeDocument/2006/relationships/image" Target="../media/image207.png"/><Relationship Id="rId3" Type="http://schemas.openxmlformats.org/officeDocument/2006/relationships/image" Target="../media/image87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" Type="http://schemas.openxmlformats.org/officeDocument/2006/relationships/image" Target="../media/image206.png"/><Relationship Id="rId16" Type="http://schemas.openxmlformats.org/officeDocument/2006/relationships/image" Target="../media/image219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4.png"/><Relationship Id="rId15" Type="http://schemas.openxmlformats.org/officeDocument/2006/relationships/image" Target="../media/image218.png"/><Relationship Id="rId10" Type="http://schemas.openxmlformats.org/officeDocument/2006/relationships/image" Target="../media/image213.png"/><Relationship Id="rId19" Type="http://schemas.openxmlformats.org/officeDocument/2006/relationships/image" Target="../media/image222.png"/><Relationship Id="rId4" Type="http://schemas.openxmlformats.org/officeDocument/2006/relationships/image" Target="../media/image208.png"/><Relationship Id="rId9" Type="http://schemas.openxmlformats.org/officeDocument/2006/relationships/image" Target="../media/image211.png"/><Relationship Id="rId14" Type="http://schemas.openxmlformats.org/officeDocument/2006/relationships/image" Target="../media/image2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7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46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7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6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49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8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52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51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50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8.png"/><Relationship Id="rId28" Type="http://schemas.openxmlformats.org/officeDocument/2006/relationships/image" Target="../media/image254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Relationship Id="rId27" Type="http://schemas.openxmlformats.org/officeDocument/2006/relationships/image" Target="../media/image2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18" Type="http://schemas.openxmlformats.org/officeDocument/2006/relationships/image" Target="../media/image27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17" Type="http://schemas.openxmlformats.org/officeDocument/2006/relationships/image" Target="../media/image270.png"/><Relationship Id="rId2" Type="http://schemas.openxmlformats.org/officeDocument/2006/relationships/image" Target="../media/image255.png"/><Relationship Id="rId16" Type="http://schemas.openxmlformats.org/officeDocument/2006/relationships/image" Target="../media/image269.png"/><Relationship Id="rId20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5" Type="http://schemas.openxmlformats.org/officeDocument/2006/relationships/image" Target="../media/image268.png"/><Relationship Id="rId10" Type="http://schemas.openxmlformats.org/officeDocument/2006/relationships/image" Target="../media/image263.png"/><Relationship Id="rId19" Type="http://schemas.openxmlformats.org/officeDocument/2006/relationships/image" Target="../media/image272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Relationship Id="rId14" Type="http://schemas.openxmlformats.org/officeDocument/2006/relationships/image" Target="../media/image2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5" Type="http://schemas.openxmlformats.org/officeDocument/2006/relationships/image" Target="../media/image285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Relationship Id="rId14" Type="http://schemas.openxmlformats.org/officeDocument/2006/relationships/image" Target="../media/image2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18" Type="http://schemas.openxmlformats.org/officeDocument/2006/relationships/image" Target="../media/image3.jpeg"/><Relationship Id="rId3" Type="http://schemas.openxmlformats.org/officeDocument/2006/relationships/image" Target="../media/image288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openxmlformats.org/officeDocument/2006/relationships/image" Target="../media/image302.png"/><Relationship Id="rId2" Type="http://schemas.openxmlformats.org/officeDocument/2006/relationships/image" Target="../media/image287.png"/><Relationship Id="rId16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5" Type="http://schemas.openxmlformats.org/officeDocument/2006/relationships/image" Target="../media/image300.png"/><Relationship Id="rId10" Type="http://schemas.openxmlformats.org/officeDocument/2006/relationships/image" Target="../media/image295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04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207.png"/><Relationship Id="rId9" Type="http://schemas.openxmlformats.org/officeDocument/2006/relationships/image" Target="../media/image30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.googleblog.com/2018/08/moving-beyond-translation-with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42.png"/><Relationship Id="rId3" Type="http://schemas.openxmlformats.org/officeDocument/2006/relationships/image" Target="../media/image1910.png"/><Relationship Id="rId21" Type="http://schemas.openxmlformats.org/officeDocument/2006/relationships/image" Target="../media/image370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0.png"/><Relationship Id="rId20" Type="http://schemas.openxmlformats.org/officeDocument/2006/relationships/image" Target="../media/image360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40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10.png"/><Relationship Id="rId19" Type="http://schemas.openxmlformats.org/officeDocument/2006/relationships/image" Target="../media/image35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360.png"/><Relationship Id="rId3" Type="http://schemas.openxmlformats.org/officeDocument/2006/relationships/image" Target="../media/image1910.png"/><Relationship Id="rId21" Type="http://schemas.openxmlformats.org/officeDocument/2006/relationships/image" Target="../media/image48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0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51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50.png"/><Relationship Id="rId28" Type="http://schemas.openxmlformats.org/officeDocument/2006/relationships/image" Target="../media/image38.png"/><Relationship Id="rId10" Type="http://schemas.openxmlformats.org/officeDocument/2006/relationships/image" Target="../media/image2610.png"/><Relationship Id="rId19" Type="http://schemas.openxmlformats.org/officeDocument/2006/relationships/image" Target="../media/image46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49.png"/><Relationship Id="rId27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55.png"/><Relationship Id="rId3" Type="http://schemas.openxmlformats.org/officeDocument/2006/relationships/image" Target="../media/image1910.png"/><Relationship Id="rId21" Type="http://schemas.openxmlformats.org/officeDocument/2006/relationships/image" Target="../media/image49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0.png"/><Relationship Id="rId20" Type="http://schemas.openxmlformats.org/officeDocument/2006/relationships/image" Target="../media/image47.png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53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52.png"/><Relationship Id="rId28" Type="http://schemas.openxmlformats.org/officeDocument/2006/relationships/image" Target="../media/image35.png"/><Relationship Id="rId10" Type="http://schemas.openxmlformats.org/officeDocument/2006/relationships/image" Target="../media/image2610.png"/><Relationship Id="rId19" Type="http://schemas.openxmlformats.org/officeDocument/2006/relationships/image" Target="../media/image46.png"/><Relationship Id="rId31" Type="http://schemas.openxmlformats.org/officeDocument/2006/relationships/image" Target="../media/image38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50.png"/><Relationship Id="rId27" Type="http://schemas.openxmlformats.org/officeDocument/2006/relationships/image" Target="../media/image56.png"/><Relationship Id="rId30" Type="http://schemas.openxmlformats.org/officeDocument/2006/relationships/image" Target="../media/image3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38.png"/><Relationship Id="rId3" Type="http://schemas.openxmlformats.org/officeDocument/2006/relationships/image" Target="../media/image1910.png"/><Relationship Id="rId21" Type="http://schemas.openxmlformats.org/officeDocument/2006/relationships/image" Target="../media/image59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3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360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35.png"/><Relationship Id="rId28" Type="http://schemas.openxmlformats.org/officeDocument/2006/relationships/image" Target="../media/image62.png"/><Relationship Id="rId10" Type="http://schemas.openxmlformats.org/officeDocument/2006/relationships/image" Target="../media/image2610.png"/><Relationship Id="rId19" Type="http://schemas.openxmlformats.org/officeDocument/2006/relationships/image" Target="../media/image57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60.png"/><Relationship Id="rId27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ãTransformerãçåçæå°çµæ">
            <a:extLst>
              <a:ext uri="{FF2B5EF4-FFF2-40B4-BE49-F238E27FC236}">
                <a16:creationId xmlns:a16="http://schemas.microsoft.com/office/drawing/2014/main" id="{05CE3806-BC53-4AC5-887D-A8ED18DB8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4734" b="-2"/>
          <a:stretch/>
        </p:blipFill>
        <p:spPr bwMode="auto">
          <a:xfrm>
            <a:off x="-12" y="10"/>
            <a:ext cx="6856308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2.wp.com/mlexplained.com/wp-content/uploads/2019/01/bert.png?fit=400%2C400">
            <a:extLst>
              <a:ext uri="{FF2B5EF4-FFF2-40B4-BE49-F238E27FC236}">
                <a16:creationId xmlns:a16="http://schemas.microsoft.com/office/drawing/2014/main" id="{A6785643-5C4A-4E41-A426-0E71C3B47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r="8945" b="-3"/>
          <a:stretch/>
        </p:blipFill>
        <p:spPr bwMode="auto">
          <a:xfrm>
            <a:off x="4342776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57ADA24-F07F-4AF3-A108-8B0538C1B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4826087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73F4CC-B1BA-4E24-A121-451866D0D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056" y="2498879"/>
            <a:ext cx="3389504" cy="1855246"/>
          </a:xfrm>
        </p:spPr>
        <p:txBody>
          <a:bodyPr anchor="t">
            <a:normAutofit/>
          </a:bodyPr>
          <a:lstStyle/>
          <a:p>
            <a:pPr algn="l"/>
            <a:r>
              <a:rPr lang="en-US" altLang="zh-TW" sz="4700" dirty="0"/>
              <a:t>Transformer</a:t>
            </a:r>
            <a:endParaRPr lang="zh-TW" altLang="en-US" sz="47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C0D7E7D-EA73-4AA5-8F5C-171856984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056" y="4199972"/>
            <a:ext cx="4307974" cy="699513"/>
          </a:xfrm>
        </p:spPr>
        <p:txBody>
          <a:bodyPr anchor="b">
            <a:noAutofit/>
          </a:bodyPr>
          <a:lstStyle/>
          <a:p>
            <a:pPr algn="l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200" dirty="0"/>
              <a:t> </a:t>
            </a:r>
            <a:r>
              <a:rPr lang="en-US" altLang="zh-TW" sz="3200" dirty="0"/>
              <a:t>Hung-yi Lee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043016-3B23-411F-907F-0602E44BF387}"/>
              </a:ext>
            </a:extLst>
          </p:cNvPr>
          <p:cNvSpPr txBox="1"/>
          <p:nvPr/>
        </p:nvSpPr>
        <p:spPr>
          <a:xfrm rot="982903">
            <a:off x="6795404" y="1835009"/>
            <a:ext cx="107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BERT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3305668" y="2797539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stCxn id="79" idx="0"/>
            <a:endCxn id="8" idx="5"/>
          </p:cNvCxnSpPr>
          <p:nvPr/>
        </p:nvCxnSpPr>
        <p:spPr>
          <a:xfrm flipH="1" flipV="1">
            <a:off x="1096318" y="2761335"/>
            <a:ext cx="1939394" cy="106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78" idx="0"/>
            <a:endCxn id="114" idx="4"/>
          </p:cNvCxnSpPr>
          <p:nvPr/>
        </p:nvCxnSpPr>
        <p:spPr>
          <a:xfrm flipV="1">
            <a:off x="3003616" y="2830421"/>
            <a:ext cx="4783108" cy="9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78" idx="0"/>
            <a:endCxn id="111" idx="4"/>
          </p:cNvCxnSpPr>
          <p:nvPr/>
        </p:nvCxnSpPr>
        <p:spPr>
          <a:xfrm flipV="1">
            <a:off x="3003616" y="2805020"/>
            <a:ext cx="2532148" cy="973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78" idx="0"/>
            <a:endCxn id="108" idx="4"/>
          </p:cNvCxnSpPr>
          <p:nvPr/>
        </p:nvCxnSpPr>
        <p:spPr>
          <a:xfrm flipV="1">
            <a:off x="3003616" y="2796162"/>
            <a:ext cx="326739" cy="982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32678" y="2787695"/>
            <a:ext cx="248650" cy="922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blipFill>
                <a:blip r:embed="rId19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blipFill>
                <a:blip r:embed="rId20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blipFill>
                <a:blip r:embed="rId21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blipFill>
                <a:blip r:embed="rId22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3225911" y="127729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23304" y="1598271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3802339" y="1564945"/>
            <a:ext cx="48112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6440612" y="418708"/>
                <a:ext cx="240764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612" y="418708"/>
                <a:ext cx="2407647" cy="10455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1861006" y="1564945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C824B41C-0A9B-444F-91B4-746C9B94702C}"/>
              </a:ext>
            </a:extLst>
          </p:cNvPr>
          <p:cNvSpPr txBox="1"/>
          <p:nvPr/>
        </p:nvSpPr>
        <p:spPr>
          <a:xfrm>
            <a:off x="154207" y="654962"/>
            <a:ext cx="622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拿每個 </a:t>
            </a:r>
            <a:r>
              <a:rPr lang="en-US" altLang="zh-TW" sz="2400" dirty="0">
                <a:solidFill>
                  <a:srgbClr val="0070C0"/>
                </a:solidFill>
                <a:ea typeface="微軟正黑體" panose="020B0604030504040204" pitchFamily="34" charset="-120"/>
              </a:rPr>
              <a:t>query q 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去對每個  </a:t>
            </a:r>
            <a:r>
              <a:rPr lang="en-US" altLang="zh-TW" sz="2400" dirty="0">
                <a:solidFill>
                  <a:srgbClr val="0070C0"/>
                </a:solidFill>
                <a:ea typeface="微軟正黑體" panose="020B0604030504040204" pitchFamily="34" charset="-120"/>
              </a:rPr>
              <a:t>key k</a:t>
            </a:r>
            <a:r>
              <a:rPr lang="en-US" altLang="zh-TW" sz="2400" dirty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 </a:t>
            </a:r>
            <a:r>
              <a:rPr lang="en-US" altLang="zh-TW" sz="2400" dirty="0">
                <a:solidFill>
                  <a:srgbClr val="0070C0"/>
                </a:solidFill>
                <a:ea typeface="微軟正黑體" panose="020B0604030504040204" pitchFamily="34" charset="-120"/>
              </a:rPr>
              <a:t>attention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6C6F4AAC-A0AD-4D0F-9C75-DF586FBCCC4B}"/>
              </a:ext>
            </a:extLst>
          </p:cNvPr>
          <p:cNvSpPr/>
          <p:nvPr/>
        </p:nvSpPr>
        <p:spPr>
          <a:xfrm>
            <a:off x="2745405" y="3675870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32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8" grpId="0" animBg="1"/>
      <p:bldP spid="111" grpId="0" animBg="1"/>
      <p:bldP spid="114" grpId="0" animBg="1"/>
      <p:bldP spid="132" grpId="0"/>
      <p:bldP spid="134" grpId="0"/>
      <p:bldP spid="138" grpId="0"/>
      <p:bldP spid="139" grpId="0"/>
      <p:bldP spid="46" grpId="0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973803" y="1240834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3F924E1F-53CC-43F0-8511-615D5577DBCD}"/>
              </a:ext>
            </a:extLst>
          </p:cNvPr>
          <p:cNvGrpSpPr/>
          <p:nvPr/>
        </p:nvGrpSpPr>
        <p:grpSpPr>
          <a:xfrm>
            <a:off x="3225910" y="1240834"/>
            <a:ext cx="715161" cy="605813"/>
            <a:chOff x="635402" y="1337615"/>
            <a:chExt cx="715161" cy="605813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E856FB97-1C13-4B7D-AFFD-B52148D2A395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8835FF1A-10F6-4B3D-864D-2DB482AFC96A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8835FF1A-10F6-4B3D-864D-2DB482AFC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35101770-E9BF-4A30-BBAB-3BBCB80B0438}"/>
              </a:ext>
            </a:extLst>
          </p:cNvPr>
          <p:cNvGrpSpPr/>
          <p:nvPr/>
        </p:nvGrpSpPr>
        <p:grpSpPr>
          <a:xfrm>
            <a:off x="5479166" y="1240834"/>
            <a:ext cx="715161" cy="605813"/>
            <a:chOff x="635402" y="1337615"/>
            <a:chExt cx="715161" cy="605813"/>
          </a:xfrm>
        </p:grpSpPr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74B163B2-C828-42DE-8A3F-8D54CD603314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文字方塊 166">
                  <a:extLst>
                    <a:ext uri="{FF2B5EF4-FFF2-40B4-BE49-F238E27FC236}">
                      <a16:creationId xmlns:a16="http://schemas.microsoft.com/office/drawing/2014/main" id="{677D01A2-6423-4A4F-A182-97E91CF290E0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7" name="文字方塊 166">
                  <a:extLst>
                    <a:ext uri="{FF2B5EF4-FFF2-40B4-BE49-F238E27FC236}">
                      <a16:creationId xmlns:a16="http://schemas.microsoft.com/office/drawing/2014/main" id="{677D01A2-6423-4A4F-A182-97E91CF290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8" name="群組 167">
            <a:extLst>
              <a:ext uri="{FF2B5EF4-FFF2-40B4-BE49-F238E27FC236}">
                <a16:creationId xmlns:a16="http://schemas.microsoft.com/office/drawing/2014/main" id="{3CECDA15-B6BE-452D-A0D6-FCF708686119}"/>
              </a:ext>
            </a:extLst>
          </p:cNvPr>
          <p:cNvGrpSpPr/>
          <p:nvPr/>
        </p:nvGrpSpPr>
        <p:grpSpPr>
          <a:xfrm>
            <a:off x="7726840" y="1240834"/>
            <a:ext cx="715161" cy="605813"/>
            <a:chOff x="635402" y="1337615"/>
            <a:chExt cx="715161" cy="605813"/>
          </a:xfrm>
        </p:grpSpPr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181C4676-175C-4299-88FD-2874B615CE12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文字方塊 169">
                  <a:extLst>
                    <a:ext uri="{FF2B5EF4-FFF2-40B4-BE49-F238E27FC236}">
                      <a16:creationId xmlns:a16="http://schemas.microsoft.com/office/drawing/2014/main" id="{7D5C1436-70E5-4E14-9DC9-8DBE41E8143D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0" name="文字方塊 169">
                  <a:extLst>
                    <a:ext uri="{FF2B5EF4-FFF2-40B4-BE49-F238E27FC236}">
                      <a16:creationId xmlns:a16="http://schemas.microsoft.com/office/drawing/2014/main" id="{7D5C1436-70E5-4E14-9DC9-8DBE41E81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81E1C871-F2F8-42AC-AFD4-4480852594D4}"/>
              </a:ext>
            </a:extLst>
          </p:cNvPr>
          <p:cNvCxnSpPr>
            <a:cxnSpLocks/>
          </p:cNvCxnSpPr>
          <p:nvPr/>
        </p:nvCxnSpPr>
        <p:spPr>
          <a:xfrm flipV="1">
            <a:off x="1297111" y="4221844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928F8359-9B7D-4FFA-9B74-F8A416D3D75A}"/>
              </a:ext>
            </a:extLst>
          </p:cNvPr>
          <p:cNvCxnSpPr>
            <a:cxnSpLocks/>
          </p:cNvCxnSpPr>
          <p:nvPr/>
        </p:nvCxnSpPr>
        <p:spPr>
          <a:xfrm flipV="1">
            <a:off x="3573350" y="4206973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12007D41-3006-4F26-B4D8-013A88FF0356}"/>
              </a:ext>
            </a:extLst>
          </p:cNvPr>
          <p:cNvCxnSpPr>
            <a:cxnSpLocks/>
          </p:cNvCxnSpPr>
          <p:nvPr/>
        </p:nvCxnSpPr>
        <p:spPr>
          <a:xfrm flipV="1">
            <a:off x="5819414" y="4206973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3257D38D-DDB0-4B9B-A616-B831B12CF273}"/>
              </a:ext>
            </a:extLst>
          </p:cNvPr>
          <p:cNvCxnSpPr>
            <a:cxnSpLocks/>
          </p:cNvCxnSpPr>
          <p:nvPr/>
        </p:nvCxnSpPr>
        <p:spPr>
          <a:xfrm flipV="1">
            <a:off x="8069550" y="4221844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單箭頭接點 173">
            <a:extLst>
              <a:ext uri="{FF2B5EF4-FFF2-40B4-BE49-F238E27FC236}">
                <a16:creationId xmlns:a16="http://schemas.microsoft.com/office/drawing/2014/main" id="{09BFFDEF-F097-4DAF-AFF3-D52E7272D0B7}"/>
              </a:ext>
            </a:extLst>
          </p:cNvPr>
          <p:cNvCxnSpPr>
            <a:cxnSpLocks/>
          </p:cNvCxnSpPr>
          <p:nvPr/>
        </p:nvCxnSpPr>
        <p:spPr>
          <a:xfrm flipV="1">
            <a:off x="1297541" y="1861518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單箭頭接點 174">
            <a:extLst>
              <a:ext uri="{FF2B5EF4-FFF2-40B4-BE49-F238E27FC236}">
                <a16:creationId xmlns:a16="http://schemas.microsoft.com/office/drawing/2014/main" id="{61AA3BCF-DB0E-4501-9FA2-B5837F2AC9E3}"/>
              </a:ext>
            </a:extLst>
          </p:cNvPr>
          <p:cNvCxnSpPr>
            <a:cxnSpLocks/>
          </p:cNvCxnSpPr>
          <p:nvPr/>
        </p:nvCxnSpPr>
        <p:spPr>
          <a:xfrm flipV="1">
            <a:off x="3573780" y="1846647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3599C019-F49D-4A27-9C38-8D468A843A22}"/>
              </a:ext>
            </a:extLst>
          </p:cNvPr>
          <p:cNvCxnSpPr>
            <a:cxnSpLocks/>
          </p:cNvCxnSpPr>
          <p:nvPr/>
        </p:nvCxnSpPr>
        <p:spPr>
          <a:xfrm flipV="1">
            <a:off x="5819844" y="1846647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>
            <a:extLst>
              <a:ext uri="{FF2B5EF4-FFF2-40B4-BE49-F238E27FC236}">
                <a16:creationId xmlns:a16="http://schemas.microsoft.com/office/drawing/2014/main" id="{D6B72465-DB57-44D7-9747-78256D6C31A1}"/>
              </a:ext>
            </a:extLst>
          </p:cNvPr>
          <p:cNvCxnSpPr>
            <a:cxnSpLocks/>
          </p:cNvCxnSpPr>
          <p:nvPr/>
        </p:nvCxnSpPr>
        <p:spPr>
          <a:xfrm flipV="1">
            <a:off x="8069980" y="1861518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F747593-CDE7-42C8-B6D5-630DD547ACDE}"/>
              </a:ext>
            </a:extLst>
          </p:cNvPr>
          <p:cNvSpPr/>
          <p:nvPr/>
        </p:nvSpPr>
        <p:spPr>
          <a:xfrm>
            <a:off x="606392" y="2464177"/>
            <a:ext cx="8085213" cy="1742796"/>
          </a:xfrm>
          <a:prstGeom prst="roundRect">
            <a:avLst/>
          </a:prstGeom>
          <a:blipFill>
            <a:blip r:embed="rId15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EEC0C8B-22B3-46EB-9FD4-A8F30CBB4B3D}"/>
                  </a:ext>
                </a:extLst>
              </p:cNvPr>
              <p:cNvSpPr txBox="1"/>
              <p:nvPr/>
            </p:nvSpPr>
            <p:spPr>
              <a:xfrm>
                <a:off x="3232069" y="367725"/>
                <a:ext cx="55381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/>
                  <a:t>can be parallelly computed.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EEC0C8B-22B3-46EB-9FD4-A8F30CBB4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069" y="367725"/>
                <a:ext cx="5538151" cy="461665"/>
              </a:xfrm>
              <a:prstGeom prst="rect">
                <a:avLst/>
              </a:prstGeom>
              <a:blipFill>
                <a:blip r:embed="rId16"/>
                <a:stretch>
                  <a:fillRect l="-33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1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948CB27-7A30-4E2F-95E7-CFDB002AF93F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F6AC71B-E600-4B00-99A7-DB92FF59C99A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4317613-ADC7-4620-8D9A-B9F1B88BDF6F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5FDB1E-CEBE-4567-A9E6-A387C0DB13EB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D6BF28FB-5858-4CCE-8EF5-84CE3047EAB2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52D05C20-5DEE-414F-A72A-025849C4EE8A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52D05C20-5DEE-414F-A72A-025849C4E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2F441CA-55D3-418D-93D8-9618A55A4654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40BCB28-0DFC-4429-984E-62CDB828DC40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D92CD00-2BED-4835-867D-9915ADFEB530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F602828B-A193-4297-84D1-D3E4C076204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956755CC-467C-4C5C-8287-DFC1D6024145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956755CC-467C-4C5C-8287-DFC1D6024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0AADE7A-A002-43F7-8396-D1EA8AEE615E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BCC01A-5E51-4600-A55F-4E6A48C87B8C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38F9610B-3485-4DEA-BA17-AEA138728343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D2D2222-40B6-4C3D-84C9-F4A47F03C396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90FEBEC-F7ED-449B-9A80-6F539BB1A51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90FEBEC-F7ED-449B-9A80-6F539BB1A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78B56A5-3707-408E-A928-D4F706EDA46D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BFD5198-84CC-4F8C-8A18-E95627AC662A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35C8AE2F-86BB-4B3C-A315-C37612ACC836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B0B3CA-3DA9-4FED-BF8F-9485A70E8E17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2E0DFDE-B6F6-4E75-BFF8-8C8B980D7631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2E0DFDE-B6F6-4E75-BFF8-8C8B980D7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C93FB94A-7DA5-40D7-AE26-7B5774F3619E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12118A3-2DAB-4E0A-A743-A23B98CA552D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12118A3-2DAB-4E0A-A743-A23B98CA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>
            <a:extLst>
              <a:ext uri="{FF2B5EF4-FFF2-40B4-BE49-F238E27FC236}">
                <a16:creationId xmlns:a16="http://schemas.microsoft.com/office/drawing/2014/main" id="{9211C3B7-9B1B-4141-A061-0A274A515B63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695BB679-DB4A-49DC-AD2B-B2817945ACB7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695BB679-DB4A-49DC-AD2B-B2817945A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00E95762-C646-4D54-BA1C-6F880AF27807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4CC1BA-CF56-44B1-A2B3-E71E741B668E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4CC1BA-CF56-44B1-A2B3-E71E741B6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620E6F9-C89A-4E56-A285-1B4BD908E50C}"/>
              </a:ext>
            </a:extLst>
          </p:cNvPr>
          <p:cNvCxnSpPr>
            <a:cxnSpLocks/>
          </p:cNvCxnSpPr>
          <p:nvPr/>
        </p:nvCxnSpPr>
        <p:spPr>
          <a:xfrm flipV="1">
            <a:off x="1298095" y="4339810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DBAFCAF-E5BE-48AF-A7AF-D1ECA850BFA1}"/>
              </a:ext>
            </a:extLst>
          </p:cNvPr>
          <p:cNvCxnSpPr>
            <a:cxnSpLocks/>
          </p:cNvCxnSpPr>
          <p:nvPr/>
        </p:nvCxnSpPr>
        <p:spPr>
          <a:xfrm>
            <a:off x="716018" y="4619649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8F3DA89-ACA1-406A-BA14-C94352E5B977}"/>
              </a:ext>
            </a:extLst>
          </p:cNvPr>
          <p:cNvCxnSpPr>
            <a:cxnSpLocks/>
          </p:cNvCxnSpPr>
          <p:nvPr/>
        </p:nvCxnSpPr>
        <p:spPr>
          <a:xfrm flipV="1">
            <a:off x="716018" y="433780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B86C6EC9-F9D9-406D-9CD6-418066E8D490}"/>
              </a:ext>
            </a:extLst>
          </p:cNvPr>
          <p:cNvCxnSpPr>
            <a:cxnSpLocks/>
          </p:cNvCxnSpPr>
          <p:nvPr/>
        </p:nvCxnSpPr>
        <p:spPr>
          <a:xfrm flipV="1">
            <a:off x="1861885" y="433780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2DEACDA9-EE40-4FE9-84BC-E65FF888DF5F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50A3D89-2121-4DA7-B602-6AF9D5D5B4C3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50A3D89-2121-4DA7-B602-6AF9D5D5B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>
            <a:extLst>
              <a:ext uri="{FF2B5EF4-FFF2-40B4-BE49-F238E27FC236}">
                <a16:creationId xmlns:a16="http://schemas.microsoft.com/office/drawing/2014/main" id="{17470311-0B4F-4B5D-8DC9-A253411C80B2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095B23D-4C97-4D25-9290-CDFE8B70DBC7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095B23D-4C97-4D25-9290-CDFE8B70D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>
            <a:extLst>
              <a:ext uri="{FF2B5EF4-FFF2-40B4-BE49-F238E27FC236}">
                <a16:creationId xmlns:a16="http://schemas.microsoft.com/office/drawing/2014/main" id="{64983A40-B2D2-4AFD-8334-492349B54618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29F966E-B970-4D98-9608-2404261C2D18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29F966E-B970-4D98-9608-2404261C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D024C4C0-4D5B-4093-88F4-175D5B675665}"/>
              </a:ext>
            </a:extLst>
          </p:cNvPr>
          <p:cNvCxnSpPr>
            <a:cxnSpLocks/>
          </p:cNvCxnSpPr>
          <p:nvPr/>
        </p:nvCxnSpPr>
        <p:spPr>
          <a:xfrm flipV="1">
            <a:off x="3574307" y="4322880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D3CA4BBA-C8DA-4B03-9A5E-B9FBB612C075}"/>
              </a:ext>
            </a:extLst>
          </p:cNvPr>
          <p:cNvCxnSpPr>
            <a:cxnSpLocks/>
          </p:cNvCxnSpPr>
          <p:nvPr/>
        </p:nvCxnSpPr>
        <p:spPr>
          <a:xfrm>
            <a:off x="2992230" y="4602719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AF94A441-370D-4AD4-A876-743C6A923E44}"/>
              </a:ext>
            </a:extLst>
          </p:cNvPr>
          <p:cNvCxnSpPr>
            <a:cxnSpLocks/>
          </p:cNvCxnSpPr>
          <p:nvPr/>
        </p:nvCxnSpPr>
        <p:spPr>
          <a:xfrm flipV="1">
            <a:off x="2992230" y="432087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DE0455E-3719-40AE-B28B-5E8B5ED7E801}"/>
              </a:ext>
            </a:extLst>
          </p:cNvPr>
          <p:cNvCxnSpPr>
            <a:cxnSpLocks/>
          </p:cNvCxnSpPr>
          <p:nvPr/>
        </p:nvCxnSpPr>
        <p:spPr>
          <a:xfrm flipV="1">
            <a:off x="4138097" y="432087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509855C9-EBCC-4ACC-A6C3-97F5A6B164B3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D4DC085F-092E-4ACC-B97A-B449CF047D4D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D4DC085F-092E-4ACC-B97A-B449CF047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AB758357-148A-4E49-8DD8-A9F9583E14F1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2F928C3E-BC74-436F-9275-DFFF64761919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2F928C3E-BC74-436F-9275-DFFF64761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矩形 51">
            <a:extLst>
              <a:ext uri="{FF2B5EF4-FFF2-40B4-BE49-F238E27FC236}">
                <a16:creationId xmlns:a16="http://schemas.microsoft.com/office/drawing/2014/main" id="{0374AB35-F388-4743-8630-E21D3CAF3823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42371904-9D32-473C-BA14-F0B6FCA13C25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42371904-9D32-473C-BA14-F0B6FCA13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FA9EDD5F-6AE2-4C23-99CB-2DA99BE92C47}"/>
              </a:ext>
            </a:extLst>
          </p:cNvPr>
          <p:cNvCxnSpPr>
            <a:cxnSpLocks/>
          </p:cNvCxnSpPr>
          <p:nvPr/>
        </p:nvCxnSpPr>
        <p:spPr>
          <a:xfrm flipV="1">
            <a:off x="5818423" y="4333474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051735C3-ACD4-4DCF-83A6-510922799E74}"/>
              </a:ext>
            </a:extLst>
          </p:cNvPr>
          <p:cNvCxnSpPr>
            <a:cxnSpLocks/>
          </p:cNvCxnSpPr>
          <p:nvPr/>
        </p:nvCxnSpPr>
        <p:spPr>
          <a:xfrm>
            <a:off x="5236346" y="4613313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73EF5414-B48D-421C-83BC-4076B476663B}"/>
              </a:ext>
            </a:extLst>
          </p:cNvPr>
          <p:cNvCxnSpPr>
            <a:cxnSpLocks/>
          </p:cNvCxnSpPr>
          <p:nvPr/>
        </p:nvCxnSpPr>
        <p:spPr>
          <a:xfrm flipV="1">
            <a:off x="5236346" y="4331464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0CA9D969-FB8A-4695-A0DC-ED821FF8CDB3}"/>
              </a:ext>
            </a:extLst>
          </p:cNvPr>
          <p:cNvCxnSpPr>
            <a:cxnSpLocks/>
          </p:cNvCxnSpPr>
          <p:nvPr/>
        </p:nvCxnSpPr>
        <p:spPr>
          <a:xfrm flipH="1" flipV="1">
            <a:off x="6371923" y="4360244"/>
            <a:ext cx="0" cy="242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2F51FF8B-B069-402E-B1CA-1238499AD3DB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8D2579E3-D824-4F47-A490-7BFB6DA9C758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8D2579E3-D824-4F47-A490-7BFB6DA9C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>
            <a:extLst>
              <a:ext uri="{FF2B5EF4-FFF2-40B4-BE49-F238E27FC236}">
                <a16:creationId xmlns:a16="http://schemas.microsoft.com/office/drawing/2014/main" id="{8DEA95A5-A3FD-4A4D-A36F-66A5880ACC7A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533C18EC-F19E-4BF8-A4A2-05805206B5E4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533C18EC-F19E-4BF8-A4A2-05805206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群組 77">
            <a:extLst>
              <a:ext uri="{FF2B5EF4-FFF2-40B4-BE49-F238E27FC236}">
                <a16:creationId xmlns:a16="http://schemas.microsoft.com/office/drawing/2014/main" id="{F5ADD7C3-D835-4614-A5CF-4D0DCCA92D23}"/>
              </a:ext>
            </a:extLst>
          </p:cNvPr>
          <p:cNvGrpSpPr/>
          <p:nvPr/>
        </p:nvGrpSpPr>
        <p:grpSpPr>
          <a:xfrm>
            <a:off x="7174951" y="3803115"/>
            <a:ext cx="715161" cy="540000"/>
            <a:chOff x="7174951" y="3803115"/>
            <a:chExt cx="715161" cy="540000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7F7B1476-A728-47AE-A5C2-2AD9AD6A8E75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C3EC488F-A4FC-422D-A82D-C0365A389B27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C3EC488F-A4FC-422D-A82D-C0365A389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753FAE27-7907-472D-9C21-B2D83A55BB52}"/>
              </a:ext>
            </a:extLst>
          </p:cNvPr>
          <p:cNvCxnSpPr>
            <a:cxnSpLocks/>
          </p:cNvCxnSpPr>
          <p:nvPr/>
        </p:nvCxnSpPr>
        <p:spPr>
          <a:xfrm flipV="1">
            <a:off x="8071127" y="4347062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D697AD04-AB6E-4940-B38B-0D50BD8F1DB9}"/>
              </a:ext>
            </a:extLst>
          </p:cNvPr>
          <p:cNvCxnSpPr>
            <a:cxnSpLocks/>
          </p:cNvCxnSpPr>
          <p:nvPr/>
        </p:nvCxnSpPr>
        <p:spPr>
          <a:xfrm>
            <a:off x="7489050" y="4626901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AA3ED7E9-E9CC-4BFA-90F5-A7B46C32E877}"/>
              </a:ext>
            </a:extLst>
          </p:cNvPr>
          <p:cNvCxnSpPr>
            <a:cxnSpLocks/>
          </p:cNvCxnSpPr>
          <p:nvPr/>
        </p:nvCxnSpPr>
        <p:spPr>
          <a:xfrm flipV="1">
            <a:off x="7489050" y="4345052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FDFDB914-AC67-447D-BD0F-78EF74B71948}"/>
              </a:ext>
            </a:extLst>
          </p:cNvPr>
          <p:cNvCxnSpPr>
            <a:cxnSpLocks/>
          </p:cNvCxnSpPr>
          <p:nvPr/>
        </p:nvCxnSpPr>
        <p:spPr>
          <a:xfrm flipV="1">
            <a:off x="8634917" y="4345052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99201A6-C7CC-4F23-995E-F497C9095F7C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99201A6-C7CC-4F23-995E-F497C9095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36E4718-A150-4CF9-AC1D-EF6A13EB9578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36E4718-A150-4CF9-AC1D-EF6A13EB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4AD374FC-9D89-45DE-9B31-8D373F109DAC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4AD374FC-9D89-45DE-9B31-8D373F109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A7A88752-A919-4950-B251-B731AC0372B5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A7A88752-A919-4950-B251-B731AC037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E44D86F6-FF22-4EAD-A0C2-1BAADE8983EA}"/>
                  </a:ext>
                </a:extLst>
              </p:cNvPr>
              <p:cNvSpPr txBox="1"/>
              <p:nvPr/>
            </p:nvSpPr>
            <p:spPr>
              <a:xfrm>
                <a:off x="401970" y="1580777"/>
                <a:ext cx="14857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E44D86F6-FF22-4EAD-A0C2-1BAADE89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70" y="1580777"/>
                <a:ext cx="1485791" cy="381258"/>
              </a:xfrm>
              <a:prstGeom prst="rect">
                <a:avLst/>
              </a:prstGeom>
              <a:blipFill>
                <a:blip r:embed="rId22"/>
                <a:stretch>
                  <a:fillRect l="-4508" r="-1230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BC2FB289-726F-4B3D-8A2A-D10E6B4FEA6D}"/>
                  </a:ext>
                </a:extLst>
              </p:cNvPr>
              <p:cNvSpPr txBox="1"/>
              <p:nvPr/>
            </p:nvSpPr>
            <p:spPr>
              <a:xfrm>
                <a:off x="401919" y="2185911"/>
                <a:ext cx="149778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BC2FB289-726F-4B3D-8A2A-D10E6B4FE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2185911"/>
                <a:ext cx="1497782" cy="381258"/>
              </a:xfrm>
              <a:prstGeom prst="rect">
                <a:avLst/>
              </a:prstGeom>
              <a:blipFill>
                <a:blip r:embed="rId23"/>
                <a:stretch>
                  <a:fillRect l="-4472" t="-1613" r="-1220" b="-80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81735BE0-0334-4F31-9B55-E610F8E599C3}"/>
                  </a:ext>
                </a:extLst>
              </p:cNvPr>
              <p:cNvSpPr txBox="1"/>
              <p:nvPr/>
            </p:nvSpPr>
            <p:spPr>
              <a:xfrm>
                <a:off x="412628" y="2770016"/>
                <a:ext cx="1487074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81735BE0-0334-4F31-9B55-E610F8E59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28" y="2770016"/>
                <a:ext cx="1487074" cy="381258"/>
              </a:xfrm>
              <a:prstGeom prst="rect">
                <a:avLst/>
              </a:prstGeom>
              <a:blipFill>
                <a:blip r:embed="rId24"/>
                <a:stretch>
                  <a:fillRect l="-2459" r="-123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群組 78">
            <a:extLst>
              <a:ext uri="{FF2B5EF4-FFF2-40B4-BE49-F238E27FC236}">
                <a16:creationId xmlns:a16="http://schemas.microsoft.com/office/drawing/2014/main" id="{3E7C8B86-08F5-43DD-B8D5-38DBFF76493D}"/>
              </a:ext>
            </a:extLst>
          </p:cNvPr>
          <p:cNvGrpSpPr/>
          <p:nvPr/>
        </p:nvGrpSpPr>
        <p:grpSpPr>
          <a:xfrm>
            <a:off x="3464597" y="210833"/>
            <a:ext cx="715161" cy="540000"/>
            <a:chOff x="7174951" y="3803115"/>
            <a:chExt cx="715161" cy="540000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8099B144-36C0-4C06-9E1A-5738BC8AADF3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字方塊 80">
                  <a:extLst>
                    <a:ext uri="{FF2B5EF4-FFF2-40B4-BE49-F238E27FC236}">
                      <a16:creationId xmlns:a16="http://schemas.microsoft.com/office/drawing/2014/main" id="{A7781FBF-8F7A-4DBC-8ED6-DA6AD69B6DD8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1" name="文字方塊 80">
                  <a:extLst>
                    <a:ext uri="{FF2B5EF4-FFF2-40B4-BE49-F238E27FC236}">
                      <a16:creationId xmlns:a16="http://schemas.microsoft.com/office/drawing/2014/main" id="{A7781FBF-8F7A-4DBC-8ED6-DA6AD69B6D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2A2687C5-B416-4B18-A2A6-1364A2960F06}"/>
              </a:ext>
            </a:extLst>
          </p:cNvPr>
          <p:cNvGrpSpPr/>
          <p:nvPr/>
        </p:nvGrpSpPr>
        <p:grpSpPr>
          <a:xfrm>
            <a:off x="3808419" y="210833"/>
            <a:ext cx="715161" cy="540000"/>
            <a:chOff x="7174951" y="3803115"/>
            <a:chExt cx="715161" cy="540000"/>
          </a:xfrm>
        </p:grpSpPr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90661A75-5372-4698-B0D6-1DE81FB63646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字方塊 83">
                  <a:extLst>
                    <a:ext uri="{FF2B5EF4-FFF2-40B4-BE49-F238E27FC236}">
                      <a16:creationId xmlns:a16="http://schemas.microsoft.com/office/drawing/2014/main" id="{A4521AC1-E903-4E56-B4D7-F386DD34A721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4" name="文字方塊 83">
                  <a:extLst>
                    <a:ext uri="{FF2B5EF4-FFF2-40B4-BE49-F238E27FC236}">
                      <a16:creationId xmlns:a16="http://schemas.microsoft.com/office/drawing/2014/main" id="{A4521AC1-E903-4E56-B4D7-F386DD34A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66C70ACF-4C1F-4B26-AA59-345143A1C5E6}"/>
              </a:ext>
            </a:extLst>
          </p:cNvPr>
          <p:cNvGrpSpPr/>
          <p:nvPr/>
        </p:nvGrpSpPr>
        <p:grpSpPr>
          <a:xfrm>
            <a:off x="4152241" y="210833"/>
            <a:ext cx="715161" cy="540000"/>
            <a:chOff x="7174951" y="3803115"/>
            <a:chExt cx="715161" cy="540000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14DFF131-B5D4-44CC-A2AA-9651990971E1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字方塊 86">
                  <a:extLst>
                    <a:ext uri="{FF2B5EF4-FFF2-40B4-BE49-F238E27FC236}">
                      <a16:creationId xmlns:a16="http://schemas.microsoft.com/office/drawing/2014/main" id="{78324DEE-4099-4EBA-A142-E146462A7AAC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7" name="文字方塊 86">
                  <a:extLst>
                    <a:ext uri="{FF2B5EF4-FFF2-40B4-BE49-F238E27FC236}">
                      <a16:creationId xmlns:a16="http://schemas.microsoft.com/office/drawing/2014/main" id="{78324DEE-4099-4EBA-A142-E146462A7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FFA48CB8-413C-4827-A8A6-2AEC25BFAFA5}"/>
              </a:ext>
            </a:extLst>
          </p:cNvPr>
          <p:cNvGrpSpPr/>
          <p:nvPr/>
        </p:nvGrpSpPr>
        <p:grpSpPr>
          <a:xfrm>
            <a:off x="4496062" y="217705"/>
            <a:ext cx="715161" cy="540000"/>
            <a:chOff x="7174951" y="3803115"/>
            <a:chExt cx="715161" cy="540000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965EA6AF-281F-452E-B80C-B833DD37ABD0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FC59C7E7-99CA-4D3A-8AC1-52044D7AF8AA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FC59C7E7-99CA-4D3A-8AC1-52044D7AF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E5AAAC7D-5867-46D2-8F43-CDF96B44C03F}"/>
              </a:ext>
            </a:extLst>
          </p:cNvPr>
          <p:cNvSpPr txBox="1"/>
          <p:nvPr/>
        </p:nvSpPr>
        <p:spPr>
          <a:xfrm>
            <a:off x="5055854" y="274431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F94A9BB-757D-49B5-A390-1134BF3D7881}"/>
              </a:ext>
            </a:extLst>
          </p:cNvPr>
          <p:cNvGrpSpPr/>
          <p:nvPr/>
        </p:nvGrpSpPr>
        <p:grpSpPr>
          <a:xfrm>
            <a:off x="5496633" y="189497"/>
            <a:ext cx="639241" cy="608154"/>
            <a:chOff x="5091792" y="1543557"/>
            <a:chExt cx="639241" cy="608154"/>
          </a:xfrm>
        </p:grpSpPr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49D1F759-73B5-44A2-B25F-0D8CAB40C051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文字方塊 92">
                  <a:extLst>
                    <a:ext uri="{FF2B5EF4-FFF2-40B4-BE49-F238E27FC236}">
                      <a16:creationId xmlns:a16="http://schemas.microsoft.com/office/drawing/2014/main" id="{9A07F579-82D4-48F9-A50F-7CE81F761110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3" name="文字方塊 92">
                  <a:extLst>
                    <a:ext uri="{FF2B5EF4-FFF2-40B4-BE49-F238E27FC236}">
                      <a16:creationId xmlns:a16="http://schemas.microsoft.com/office/drawing/2014/main" id="{9A07F579-82D4-48F9-A50F-7CE81F761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blipFill>
                  <a:blip r:embed="rId29"/>
                  <a:stretch>
                    <a:fillRect l="-13793" r="-4598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B0410CF2-CBD9-4ACC-9D25-2D345E4D5793}"/>
              </a:ext>
            </a:extLst>
          </p:cNvPr>
          <p:cNvSpPr/>
          <p:nvPr/>
        </p:nvSpPr>
        <p:spPr>
          <a:xfrm>
            <a:off x="6246110" y="229984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B1DADBF8-68D8-4058-A55C-ED85475A45BB}"/>
                  </a:ext>
                </a:extLst>
              </p:cNvPr>
              <p:cNvSpPr txBox="1"/>
              <p:nvPr/>
            </p:nvSpPr>
            <p:spPr>
              <a:xfrm>
                <a:off x="6078662" y="27016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B1DADBF8-68D8-4058-A55C-ED85475A4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62" y="270161"/>
                <a:ext cx="715161" cy="46166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矩形 98">
            <a:extLst>
              <a:ext uri="{FF2B5EF4-FFF2-40B4-BE49-F238E27FC236}">
                <a16:creationId xmlns:a16="http://schemas.microsoft.com/office/drawing/2014/main" id="{B6623BD2-F355-47E1-B339-925E680CEFEF}"/>
              </a:ext>
            </a:extLst>
          </p:cNvPr>
          <p:cNvSpPr/>
          <p:nvPr/>
        </p:nvSpPr>
        <p:spPr>
          <a:xfrm>
            <a:off x="6589932" y="229984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1C285146-A5EF-41B2-94AA-B6E8B0C8AB00}"/>
                  </a:ext>
                </a:extLst>
              </p:cNvPr>
              <p:cNvSpPr txBox="1"/>
              <p:nvPr/>
            </p:nvSpPr>
            <p:spPr>
              <a:xfrm>
                <a:off x="6408447" y="2701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1C285146-A5EF-41B2-94AA-B6E8B0C8A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447" y="270162"/>
                <a:ext cx="715161" cy="46166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矩形 101">
            <a:extLst>
              <a:ext uri="{FF2B5EF4-FFF2-40B4-BE49-F238E27FC236}">
                <a16:creationId xmlns:a16="http://schemas.microsoft.com/office/drawing/2014/main" id="{BEF6AB99-CF95-4006-8C5B-6A892D59B560}"/>
              </a:ext>
            </a:extLst>
          </p:cNvPr>
          <p:cNvSpPr/>
          <p:nvPr/>
        </p:nvSpPr>
        <p:spPr>
          <a:xfrm>
            <a:off x="6933754" y="229984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474E5FE8-5F2C-44E0-BE54-D1CEEDE561A5}"/>
                  </a:ext>
                </a:extLst>
              </p:cNvPr>
              <p:cNvSpPr txBox="1"/>
              <p:nvPr/>
            </p:nvSpPr>
            <p:spPr>
              <a:xfrm>
                <a:off x="6752269" y="2701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474E5FE8-5F2C-44E0-BE54-D1CEEDE56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269" y="270162"/>
                <a:ext cx="715161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矩形 104">
            <a:extLst>
              <a:ext uri="{FF2B5EF4-FFF2-40B4-BE49-F238E27FC236}">
                <a16:creationId xmlns:a16="http://schemas.microsoft.com/office/drawing/2014/main" id="{3A0F0C7C-6ABF-4C5A-BF6C-5C64492C3708}"/>
              </a:ext>
            </a:extLst>
          </p:cNvPr>
          <p:cNvSpPr/>
          <p:nvPr/>
        </p:nvSpPr>
        <p:spPr>
          <a:xfrm>
            <a:off x="7277575" y="236856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76644354-9D7D-4C3E-B80F-59EFDBB8AEBA}"/>
                  </a:ext>
                </a:extLst>
              </p:cNvPr>
              <p:cNvSpPr txBox="1"/>
              <p:nvPr/>
            </p:nvSpPr>
            <p:spPr>
              <a:xfrm>
                <a:off x="7096090" y="27703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76644354-9D7D-4C3E-B80F-59EFDBB8A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090" y="277034"/>
                <a:ext cx="715161" cy="46166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矩形 106">
            <a:extLst>
              <a:ext uri="{FF2B5EF4-FFF2-40B4-BE49-F238E27FC236}">
                <a16:creationId xmlns:a16="http://schemas.microsoft.com/office/drawing/2014/main" id="{F7F38807-7D8F-4B32-8564-1957A0A4CF72}"/>
              </a:ext>
            </a:extLst>
          </p:cNvPr>
          <p:cNvSpPr/>
          <p:nvPr/>
        </p:nvSpPr>
        <p:spPr>
          <a:xfrm>
            <a:off x="3650529" y="1391860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E20ACF6-F85C-4DC6-A798-598B7EA1EE48}"/>
              </a:ext>
            </a:extLst>
          </p:cNvPr>
          <p:cNvSpPr/>
          <p:nvPr/>
        </p:nvSpPr>
        <p:spPr>
          <a:xfrm>
            <a:off x="3994351" y="1391860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43605474-17ED-44E7-9102-E78439C33796}"/>
              </a:ext>
            </a:extLst>
          </p:cNvPr>
          <p:cNvSpPr/>
          <p:nvPr/>
        </p:nvSpPr>
        <p:spPr>
          <a:xfrm>
            <a:off x="4338173" y="1391860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074552CD-0CF1-416F-84E7-C70F5B2C6F17}"/>
              </a:ext>
            </a:extLst>
          </p:cNvPr>
          <p:cNvSpPr/>
          <p:nvPr/>
        </p:nvSpPr>
        <p:spPr>
          <a:xfrm>
            <a:off x="4681994" y="139873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6EF90768-B516-40E1-85B4-B0D6B1D5E3C0}"/>
              </a:ext>
            </a:extLst>
          </p:cNvPr>
          <p:cNvSpPr/>
          <p:nvPr/>
        </p:nvSpPr>
        <p:spPr>
          <a:xfrm>
            <a:off x="3664048" y="257072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DDFF4C3-538A-47FC-8E28-27A959C2F5A3}"/>
              </a:ext>
            </a:extLst>
          </p:cNvPr>
          <p:cNvSpPr/>
          <p:nvPr/>
        </p:nvSpPr>
        <p:spPr>
          <a:xfrm>
            <a:off x="4007870" y="257072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47EA14C9-D731-4925-9B34-6E3505CA7038}"/>
              </a:ext>
            </a:extLst>
          </p:cNvPr>
          <p:cNvSpPr/>
          <p:nvPr/>
        </p:nvSpPr>
        <p:spPr>
          <a:xfrm>
            <a:off x="4351692" y="257072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7DC86CD-9D1F-41D3-ABC1-172069D07601}"/>
              </a:ext>
            </a:extLst>
          </p:cNvPr>
          <p:cNvSpPr/>
          <p:nvPr/>
        </p:nvSpPr>
        <p:spPr>
          <a:xfrm>
            <a:off x="4695513" y="2577594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48EDE54E-4FC3-4722-9FFF-AB971AFB49A0}"/>
              </a:ext>
            </a:extLst>
          </p:cNvPr>
          <p:cNvSpPr txBox="1"/>
          <p:nvPr/>
        </p:nvSpPr>
        <p:spPr>
          <a:xfrm>
            <a:off x="5058428" y="1479344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3269D35C-FCCF-43F7-A2DC-C4B20147F03E}"/>
              </a:ext>
            </a:extLst>
          </p:cNvPr>
          <p:cNvGrpSpPr/>
          <p:nvPr/>
        </p:nvGrpSpPr>
        <p:grpSpPr>
          <a:xfrm>
            <a:off x="5508723" y="1371055"/>
            <a:ext cx="639241" cy="608154"/>
            <a:chOff x="5091792" y="1543557"/>
            <a:chExt cx="639241" cy="608154"/>
          </a:xfrm>
        </p:grpSpPr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B4938D8C-FE80-4657-B86B-A7CA92902CED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8" name="文字方塊 117">
                  <a:extLst>
                    <a:ext uri="{FF2B5EF4-FFF2-40B4-BE49-F238E27FC236}">
                      <a16:creationId xmlns:a16="http://schemas.microsoft.com/office/drawing/2014/main" id="{D84F6214-9419-41C7-BA1D-1307291233C3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>
            <p:sp>
              <p:nvSpPr>
                <p:cNvPr id="118" name="文字方塊 117">
                  <a:extLst>
                    <a:ext uri="{FF2B5EF4-FFF2-40B4-BE49-F238E27FC236}">
                      <a16:creationId xmlns:a16="http://schemas.microsoft.com/office/drawing/2014/main" id="{D84F6214-9419-41C7-BA1D-130729123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blipFill>
                  <a:blip r:embed="rId34"/>
                  <a:stretch>
                    <a:fillRect l="-13793" t="-3226" r="-4598" b="-483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17B05170-F180-47F8-936D-A1F99653BEBB}"/>
              </a:ext>
            </a:extLst>
          </p:cNvPr>
          <p:cNvSpPr txBox="1"/>
          <p:nvPr/>
        </p:nvSpPr>
        <p:spPr>
          <a:xfrm>
            <a:off x="5073030" y="2639652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854AD9D9-AC02-49A8-8949-B431747230F4}"/>
              </a:ext>
            </a:extLst>
          </p:cNvPr>
          <p:cNvGrpSpPr/>
          <p:nvPr/>
        </p:nvGrpSpPr>
        <p:grpSpPr>
          <a:xfrm>
            <a:off x="5523325" y="2531363"/>
            <a:ext cx="639241" cy="608154"/>
            <a:chOff x="5091792" y="1543557"/>
            <a:chExt cx="639241" cy="608154"/>
          </a:xfrm>
        </p:grpSpPr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91313D57-C8D7-4B60-9681-5B46CABD0D1A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文字方塊 121">
                  <a:extLst>
                    <a:ext uri="{FF2B5EF4-FFF2-40B4-BE49-F238E27FC236}">
                      <a16:creationId xmlns:a16="http://schemas.microsoft.com/office/drawing/2014/main" id="{4B9D82B1-44B2-4B82-81D5-9ABE0C974AF3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2" name="文字方塊 121">
                  <a:extLst>
                    <a:ext uri="{FF2B5EF4-FFF2-40B4-BE49-F238E27FC236}">
                      <a16:creationId xmlns:a16="http://schemas.microsoft.com/office/drawing/2014/main" id="{4B9D82B1-44B2-4B82-81D5-9ABE0C974A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blipFill>
                  <a:blip r:embed="rId35"/>
                  <a:stretch>
                    <a:fillRect l="-13953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A318E0D5-7FE6-42ED-8A98-1747027D75BC}"/>
              </a:ext>
            </a:extLst>
          </p:cNvPr>
          <p:cNvGrpSpPr/>
          <p:nvPr/>
        </p:nvGrpSpPr>
        <p:grpSpPr>
          <a:xfrm>
            <a:off x="6082026" y="1392943"/>
            <a:ext cx="1732589" cy="546872"/>
            <a:chOff x="6336961" y="1989986"/>
            <a:chExt cx="1732589" cy="546872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B02F9543-B37D-4AA3-A1AF-5AA31E520287}"/>
                </a:ext>
              </a:extLst>
            </p:cNvPr>
            <p:cNvSpPr/>
            <p:nvPr/>
          </p:nvSpPr>
          <p:spPr>
            <a:xfrm>
              <a:off x="6504409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文字方塊 125">
                  <a:extLst>
                    <a:ext uri="{FF2B5EF4-FFF2-40B4-BE49-F238E27FC236}">
                      <a16:creationId xmlns:a16="http://schemas.microsoft.com/office/drawing/2014/main" id="{4F2E0F2A-29EE-43C5-9737-58E9DCE6630D}"/>
                    </a:ext>
                  </a:extLst>
                </p:cNvPr>
                <p:cNvSpPr txBox="1"/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6" name="文字方塊 125">
                  <a:extLst>
                    <a:ext uri="{FF2B5EF4-FFF2-40B4-BE49-F238E27FC236}">
                      <a16:creationId xmlns:a16="http://schemas.microsoft.com/office/drawing/2014/main" id="{4F2E0F2A-29EE-43C5-9737-58E9DCE66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7D7F20B5-F21D-43B4-B486-EABC5C783E9A}"/>
                </a:ext>
              </a:extLst>
            </p:cNvPr>
            <p:cNvSpPr/>
            <p:nvPr/>
          </p:nvSpPr>
          <p:spPr>
            <a:xfrm>
              <a:off x="6848231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BF9009BE-BFD7-4D14-9432-4A97CA64501E}"/>
                    </a:ext>
                  </a:extLst>
                </p:cNvPr>
                <p:cNvSpPr txBox="1"/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BF9009BE-BFD7-4D14-9432-4A97CA645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076D2048-5511-48BF-996E-0E8D3C0FD19E}"/>
                </a:ext>
              </a:extLst>
            </p:cNvPr>
            <p:cNvSpPr/>
            <p:nvPr/>
          </p:nvSpPr>
          <p:spPr>
            <a:xfrm>
              <a:off x="7192053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56AC6304-868D-42CD-819A-A55A1F705D2B}"/>
                    </a:ext>
                  </a:extLst>
                </p:cNvPr>
                <p:cNvSpPr txBox="1"/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56AC6304-868D-42CD-819A-A55A1F705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37F64DAA-3437-44EE-8973-9F421E6C8857}"/>
                </a:ext>
              </a:extLst>
            </p:cNvPr>
            <p:cNvSpPr/>
            <p:nvPr/>
          </p:nvSpPr>
          <p:spPr>
            <a:xfrm>
              <a:off x="7535874" y="1996858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文字方塊 131">
                  <a:extLst>
                    <a:ext uri="{FF2B5EF4-FFF2-40B4-BE49-F238E27FC236}">
                      <a16:creationId xmlns:a16="http://schemas.microsoft.com/office/drawing/2014/main" id="{19B08353-8E95-4DDA-9723-9BE60D61E612}"/>
                    </a:ext>
                  </a:extLst>
                </p:cNvPr>
                <p:cNvSpPr txBox="1"/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2" name="文字方塊 131">
                  <a:extLst>
                    <a:ext uri="{FF2B5EF4-FFF2-40B4-BE49-F238E27FC236}">
                      <a16:creationId xmlns:a16="http://schemas.microsoft.com/office/drawing/2014/main" id="{19B08353-8E95-4DDA-9723-9BE60D61E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87BC4C13-1829-4B2E-BF23-6E293FD2412C}"/>
              </a:ext>
            </a:extLst>
          </p:cNvPr>
          <p:cNvGrpSpPr/>
          <p:nvPr/>
        </p:nvGrpSpPr>
        <p:grpSpPr>
          <a:xfrm>
            <a:off x="6096628" y="2542883"/>
            <a:ext cx="1732589" cy="546872"/>
            <a:chOff x="6336961" y="1989986"/>
            <a:chExt cx="1732589" cy="546872"/>
          </a:xfrm>
        </p:grpSpPr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2342BF4F-D80D-4B2B-9CD4-40543BD52A4B}"/>
                </a:ext>
              </a:extLst>
            </p:cNvPr>
            <p:cNvSpPr/>
            <p:nvPr/>
          </p:nvSpPr>
          <p:spPr>
            <a:xfrm>
              <a:off x="6504409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文字方塊 134">
                  <a:extLst>
                    <a:ext uri="{FF2B5EF4-FFF2-40B4-BE49-F238E27FC236}">
                      <a16:creationId xmlns:a16="http://schemas.microsoft.com/office/drawing/2014/main" id="{61CD09E4-2D73-4E5F-A836-9CAB4C3D7DE1}"/>
                    </a:ext>
                  </a:extLst>
                </p:cNvPr>
                <p:cNvSpPr txBox="1"/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5" name="文字方塊 134">
                  <a:extLst>
                    <a:ext uri="{FF2B5EF4-FFF2-40B4-BE49-F238E27FC236}">
                      <a16:creationId xmlns:a16="http://schemas.microsoft.com/office/drawing/2014/main" id="{61CD09E4-2D73-4E5F-A836-9CAB4C3D7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55D36200-A69B-4B47-8C90-B91E85647217}"/>
                </a:ext>
              </a:extLst>
            </p:cNvPr>
            <p:cNvSpPr/>
            <p:nvPr/>
          </p:nvSpPr>
          <p:spPr>
            <a:xfrm>
              <a:off x="6848231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文字方塊 136">
                  <a:extLst>
                    <a:ext uri="{FF2B5EF4-FFF2-40B4-BE49-F238E27FC236}">
                      <a16:creationId xmlns:a16="http://schemas.microsoft.com/office/drawing/2014/main" id="{8CEC3B84-65C5-421A-917F-B37075B4914C}"/>
                    </a:ext>
                  </a:extLst>
                </p:cNvPr>
                <p:cNvSpPr txBox="1"/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7" name="文字方塊 136">
                  <a:extLst>
                    <a:ext uri="{FF2B5EF4-FFF2-40B4-BE49-F238E27FC236}">
                      <a16:creationId xmlns:a16="http://schemas.microsoft.com/office/drawing/2014/main" id="{8CEC3B84-65C5-421A-917F-B37075B491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474E59DD-0CDB-480F-A777-5A4DDBF227B7}"/>
                </a:ext>
              </a:extLst>
            </p:cNvPr>
            <p:cNvSpPr/>
            <p:nvPr/>
          </p:nvSpPr>
          <p:spPr>
            <a:xfrm>
              <a:off x="7192053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文字方塊 138">
                  <a:extLst>
                    <a:ext uri="{FF2B5EF4-FFF2-40B4-BE49-F238E27FC236}">
                      <a16:creationId xmlns:a16="http://schemas.microsoft.com/office/drawing/2014/main" id="{6AB455D0-01D5-4CD6-8A8B-5CE2F4F5FF56}"/>
                    </a:ext>
                  </a:extLst>
                </p:cNvPr>
                <p:cNvSpPr txBox="1"/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9" name="文字方塊 138">
                  <a:extLst>
                    <a:ext uri="{FF2B5EF4-FFF2-40B4-BE49-F238E27FC236}">
                      <a16:creationId xmlns:a16="http://schemas.microsoft.com/office/drawing/2014/main" id="{6AB455D0-01D5-4CD6-8A8B-5CE2F4F5FF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F4C63A84-E48D-40C3-B8ED-BB65FF3416A3}"/>
                </a:ext>
              </a:extLst>
            </p:cNvPr>
            <p:cNvSpPr/>
            <p:nvPr/>
          </p:nvSpPr>
          <p:spPr>
            <a:xfrm>
              <a:off x="7535874" y="1996858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文字方塊 140">
                  <a:extLst>
                    <a:ext uri="{FF2B5EF4-FFF2-40B4-BE49-F238E27FC236}">
                      <a16:creationId xmlns:a16="http://schemas.microsoft.com/office/drawing/2014/main" id="{D8E42D89-E243-4082-9656-E83B06CDDBBB}"/>
                    </a:ext>
                  </a:extLst>
                </p:cNvPr>
                <p:cNvSpPr txBox="1"/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1" name="文字方塊 140">
                  <a:extLst>
                    <a:ext uri="{FF2B5EF4-FFF2-40B4-BE49-F238E27FC236}">
                      <a16:creationId xmlns:a16="http://schemas.microsoft.com/office/drawing/2014/main" id="{D8E42D89-E243-4082-9656-E83B06CDD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B3BFF2BA-07A3-43D0-BD86-CF2EECD05CCD}"/>
              </a:ext>
            </a:extLst>
          </p:cNvPr>
          <p:cNvGrpSpPr/>
          <p:nvPr/>
        </p:nvGrpSpPr>
        <p:grpSpPr>
          <a:xfrm>
            <a:off x="3485279" y="2595674"/>
            <a:ext cx="1732589" cy="487788"/>
            <a:chOff x="3387509" y="317020"/>
            <a:chExt cx="1732589" cy="487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文字方塊 141">
                  <a:extLst>
                    <a:ext uri="{FF2B5EF4-FFF2-40B4-BE49-F238E27FC236}">
                      <a16:creationId xmlns:a16="http://schemas.microsoft.com/office/drawing/2014/main" id="{7CD8A03C-1D2E-46F6-BAEB-7848821D268E}"/>
                    </a:ext>
                  </a:extLst>
                </p:cNvPr>
                <p:cNvSpPr txBox="1"/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2" name="文字方塊 141">
                  <a:extLst>
                    <a:ext uri="{FF2B5EF4-FFF2-40B4-BE49-F238E27FC236}">
                      <a16:creationId xmlns:a16="http://schemas.microsoft.com/office/drawing/2014/main" id="{7CD8A03C-1D2E-46F6-BAEB-7848821D2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文字方塊 142">
                  <a:extLst>
                    <a:ext uri="{FF2B5EF4-FFF2-40B4-BE49-F238E27FC236}">
                      <a16:creationId xmlns:a16="http://schemas.microsoft.com/office/drawing/2014/main" id="{BE8E745F-F01B-49B2-9F4F-515D4C176D96}"/>
                    </a:ext>
                  </a:extLst>
                </p:cNvPr>
                <p:cNvSpPr txBox="1"/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3" name="文字方塊 142">
                  <a:extLst>
                    <a:ext uri="{FF2B5EF4-FFF2-40B4-BE49-F238E27FC236}">
                      <a16:creationId xmlns:a16="http://schemas.microsoft.com/office/drawing/2014/main" id="{BE8E745F-F01B-49B2-9F4F-515D4C176D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文字方塊 143">
                  <a:extLst>
                    <a:ext uri="{FF2B5EF4-FFF2-40B4-BE49-F238E27FC236}">
                      <a16:creationId xmlns:a16="http://schemas.microsoft.com/office/drawing/2014/main" id="{890411A0-1588-4AFE-AA16-AE27D45BF85D}"/>
                    </a:ext>
                  </a:extLst>
                </p:cNvPr>
                <p:cNvSpPr txBox="1"/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4" name="文字方塊 143">
                  <a:extLst>
                    <a:ext uri="{FF2B5EF4-FFF2-40B4-BE49-F238E27FC236}">
                      <a16:creationId xmlns:a16="http://schemas.microsoft.com/office/drawing/2014/main" id="{890411A0-1588-4AFE-AA16-AE27D45BF8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文字方塊 144">
                  <a:extLst>
                    <a:ext uri="{FF2B5EF4-FFF2-40B4-BE49-F238E27FC236}">
                      <a16:creationId xmlns:a16="http://schemas.microsoft.com/office/drawing/2014/main" id="{D1C5D9D8-3D65-43F8-85B8-5D1BD14576FA}"/>
                    </a:ext>
                  </a:extLst>
                </p:cNvPr>
                <p:cNvSpPr txBox="1"/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5" name="文字方塊 144">
                  <a:extLst>
                    <a:ext uri="{FF2B5EF4-FFF2-40B4-BE49-F238E27FC236}">
                      <a16:creationId xmlns:a16="http://schemas.microsoft.com/office/drawing/2014/main" id="{D1C5D9D8-3D65-43F8-85B8-5D1BD1457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6A6C0F21-9260-43AC-86A1-3F2B96588C22}"/>
                  </a:ext>
                </a:extLst>
              </p:cNvPr>
              <p:cNvSpPr txBox="1"/>
              <p:nvPr/>
            </p:nvSpPr>
            <p:spPr>
              <a:xfrm>
                <a:off x="3467419" y="143387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6A6C0F21-9260-43AC-86A1-3F2B96588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419" y="1433878"/>
                <a:ext cx="715161" cy="461665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D416AE2E-FA3D-4058-8524-B52A9B9B470F}"/>
                  </a:ext>
                </a:extLst>
              </p:cNvPr>
              <p:cNvSpPr txBox="1"/>
              <p:nvPr/>
            </p:nvSpPr>
            <p:spPr>
              <a:xfrm>
                <a:off x="4141026" y="145312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D416AE2E-FA3D-4058-8524-B52A9B9B4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026" y="1453129"/>
                <a:ext cx="715161" cy="461665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039976BC-510B-47BF-B8E6-B24FDF6E8C47}"/>
                  </a:ext>
                </a:extLst>
              </p:cNvPr>
              <p:cNvSpPr txBox="1"/>
              <p:nvPr/>
            </p:nvSpPr>
            <p:spPr>
              <a:xfrm>
                <a:off x="4484847" y="146000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039976BC-510B-47BF-B8E6-B24FDF6E8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847" y="1460001"/>
                <a:ext cx="715161" cy="461665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5B7773F3-030F-47FE-A965-4D6EC72BEBB4}"/>
                  </a:ext>
                </a:extLst>
              </p:cNvPr>
              <p:cNvSpPr txBox="1"/>
              <p:nvPr/>
            </p:nvSpPr>
            <p:spPr>
              <a:xfrm>
                <a:off x="3824999" y="144193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5B7773F3-030F-47FE-A965-4D6EC72BE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999" y="1441939"/>
                <a:ext cx="715161" cy="461665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2DA4962A-B99E-4279-9983-1E3D3161D923}"/>
                  </a:ext>
                </a:extLst>
              </p:cNvPr>
              <p:cNvSpPr txBox="1"/>
              <p:nvPr/>
            </p:nvSpPr>
            <p:spPr>
              <a:xfrm>
                <a:off x="6718993" y="776632"/>
                <a:ext cx="1987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2DA4962A-B99E-4279-9983-1E3D3161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93" y="776632"/>
                <a:ext cx="198772" cy="43088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3EE366E-A7D7-4E8E-A3A2-5D73BF344BBA}"/>
                  </a:ext>
                </a:extLst>
              </p:cNvPr>
              <p:cNvSpPr txBox="1"/>
              <p:nvPr/>
            </p:nvSpPr>
            <p:spPr>
              <a:xfrm>
                <a:off x="6686693" y="1910881"/>
                <a:ext cx="1987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3EE366E-A7D7-4E8E-A3A2-5D73BF344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693" y="1910881"/>
                <a:ext cx="198772" cy="43088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A598BD79-BBF2-4033-AD27-C14299DA8DF5}"/>
                  </a:ext>
                </a:extLst>
              </p:cNvPr>
              <p:cNvSpPr txBox="1"/>
              <p:nvPr/>
            </p:nvSpPr>
            <p:spPr>
              <a:xfrm>
                <a:off x="6692193" y="3071605"/>
                <a:ext cx="1987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A598BD79-BBF2-4033-AD27-C14299DA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193" y="3071605"/>
                <a:ext cx="198772" cy="430887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5C0FA774-D4E9-49C7-AC0F-E0EA80178040}"/>
                  </a:ext>
                </a:extLst>
              </p:cNvPr>
              <p:cNvSpPr txBox="1"/>
              <p:nvPr/>
            </p:nvSpPr>
            <p:spPr>
              <a:xfrm>
                <a:off x="4147847" y="738377"/>
                <a:ext cx="3343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5C0FA774-D4E9-49C7-AC0F-E0EA80178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47" y="738377"/>
                <a:ext cx="334322" cy="430887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5F4649F1-C282-41F5-B77C-21310FAA7C79}"/>
                  </a:ext>
                </a:extLst>
              </p:cNvPr>
              <p:cNvSpPr txBox="1"/>
              <p:nvPr/>
            </p:nvSpPr>
            <p:spPr>
              <a:xfrm>
                <a:off x="4150503" y="1921666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5F4649F1-C282-41F5-B77C-21310FAA7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503" y="1921666"/>
                <a:ext cx="334322" cy="430887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9BAE9F94-111B-43BF-9568-CF9C0829C4D5}"/>
                  </a:ext>
                </a:extLst>
              </p:cNvPr>
              <p:cNvSpPr txBox="1"/>
              <p:nvPr/>
            </p:nvSpPr>
            <p:spPr>
              <a:xfrm>
                <a:off x="4147847" y="3083462"/>
                <a:ext cx="3175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9BAE9F94-111B-43BF-9568-CF9C0829C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47" y="3083462"/>
                <a:ext cx="317587" cy="430887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81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6" grpId="0" animBg="1"/>
      <p:bldP spid="97" grpId="0"/>
      <p:bldP spid="99" grpId="0" animBg="1"/>
      <p:bldP spid="100" grpId="0"/>
      <p:bldP spid="102" grpId="0" animBg="1"/>
      <p:bldP spid="103" grpId="0"/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9" grpId="0"/>
      <p:bldP spid="146" grpId="0"/>
      <p:bldP spid="147" grpId="0"/>
      <p:bldP spid="148" grpId="0"/>
      <p:bldP spid="149" grpId="0"/>
      <p:bldP spid="151" grpId="0"/>
      <p:bldP spid="152" grpId="0"/>
      <p:bldP spid="153" grpId="0"/>
      <p:bldP spid="154" grpId="0"/>
      <p:bldP spid="155" grpId="0"/>
      <p:bldP spid="1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0F7DBE77-52AF-47AD-85FC-0C9AC7C75CE0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CA39C7C9-378B-44A0-AD6B-2E36DB5D8392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CA39C7C9-378B-44A0-AD6B-2E36DB5D8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92FC6624-2A96-41CA-8278-29243CCA1ADA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350EB45-D91B-47A4-9BFE-A58888BF4C33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350EB45-D91B-47A4-9BFE-A58888BF4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:a16="http://schemas.microsoft.com/office/drawing/2014/main" id="{9BA48E27-E83D-4ED4-856D-08E209767B67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160A7DB3-34DA-474B-BD32-CE9026DBA575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160A7DB3-34DA-474B-BD32-CE9026DBA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矩形 73">
            <a:extLst>
              <a:ext uri="{FF2B5EF4-FFF2-40B4-BE49-F238E27FC236}">
                <a16:creationId xmlns:a16="http://schemas.microsoft.com/office/drawing/2014/main" id="{8F73439E-AA15-49E3-BD4A-2574D6DAA5CE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C01D62FF-687D-4A54-9854-C1E4ECF5EFFA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C01D62FF-687D-4A54-9854-C1E4ECF5E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矩形 75">
            <a:extLst>
              <a:ext uri="{FF2B5EF4-FFF2-40B4-BE49-F238E27FC236}">
                <a16:creationId xmlns:a16="http://schemas.microsoft.com/office/drawing/2014/main" id="{D70EF920-7C44-4B64-84E8-B0B0E04F49BB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226301BF-4009-43B8-B051-F260EB669ABC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226301BF-4009-43B8-B051-F260EB669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矩形 77">
            <a:extLst>
              <a:ext uri="{FF2B5EF4-FFF2-40B4-BE49-F238E27FC236}">
                <a16:creationId xmlns:a16="http://schemas.microsoft.com/office/drawing/2014/main" id="{6B12A7C4-6CAE-4D86-A437-6E8C81101417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E9F96B7D-2E13-4DB4-B0EE-35895557D0DF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E9F96B7D-2E13-4DB4-B0EE-35895557D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>
            <a:extLst>
              <a:ext uri="{FF2B5EF4-FFF2-40B4-BE49-F238E27FC236}">
                <a16:creationId xmlns:a16="http://schemas.microsoft.com/office/drawing/2014/main" id="{9AF36B4E-DD67-4C98-A176-BBFEDC0E5B0E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92675ACB-13E8-44EF-B173-E90DEC6BAB6F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92675ACB-13E8-44EF-B173-E90DEC6B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矩形 86">
            <a:extLst>
              <a:ext uri="{FF2B5EF4-FFF2-40B4-BE49-F238E27FC236}">
                <a16:creationId xmlns:a16="http://schemas.microsoft.com/office/drawing/2014/main" id="{B85A1D85-B595-4C9D-9123-CFF348AEF740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B403A141-0AC7-4631-832F-4618E7A43D98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B403A141-0AC7-4631-832F-4618E7A43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矩形 88">
            <a:extLst>
              <a:ext uri="{FF2B5EF4-FFF2-40B4-BE49-F238E27FC236}">
                <a16:creationId xmlns:a16="http://schemas.microsoft.com/office/drawing/2014/main" id="{8EC63E20-8041-4DEA-AB59-126A427C9F3D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085D5BDC-DC9F-44C4-A5AC-F97D17A25EE7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085D5BDC-DC9F-44C4-A5AC-F97D17A2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矩形 95">
            <a:extLst>
              <a:ext uri="{FF2B5EF4-FFF2-40B4-BE49-F238E27FC236}">
                <a16:creationId xmlns:a16="http://schemas.microsoft.com/office/drawing/2014/main" id="{65DD6379-8212-4BDA-B4E6-E57CD5E1745D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35C05A69-52C5-43DC-95C9-232BBA1C5E23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35C05A69-52C5-43DC-95C9-232BBA1C5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矩形 97">
            <a:extLst>
              <a:ext uri="{FF2B5EF4-FFF2-40B4-BE49-F238E27FC236}">
                <a16:creationId xmlns:a16="http://schemas.microsoft.com/office/drawing/2014/main" id="{DC861C16-F529-4148-A79C-2788F9CA4E83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0843BFA9-51E7-41DF-8430-AF5CF51EF49C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0843BFA9-51E7-41DF-8430-AF5CF51EF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矩形 99">
            <a:extLst>
              <a:ext uri="{FF2B5EF4-FFF2-40B4-BE49-F238E27FC236}">
                <a16:creationId xmlns:a16="http://schemas.microsoft.com/office/drawing/2014/main" id="{08AF0850-D239-40B4-968D-5DF3E3EDA8B4}"/>
              </a:ext>
            </a:extLst>
          </p:cNvPr>
          <p:cNvSpPr/>
          <p:nvPr/>
        </p:nvSpPr>
        <p:spPr>
          <a:xfrm>
            <a:off x="7356436" y="380311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47F583DF-037D-4FA1-AF0F-1001093CAC78}"/>
                  </a:ext>
                </a:extLst>
              </p:cNvPr>
              <p:cNvSpPr txBox="1"/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47F583DF-037D-4FA1-AF0F-1001093CA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blipFill>
                <a:blip r:embed="rId15"/>
                <a:stretch>
                  <a:fillRect l="-6452" t="-14286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blipFill>
                <a:blip r:embed="rId16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blipFill>
                <a:blip r:embed="rId17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blipFill>
                <a:blip r:embed="rId18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957448" y="126568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16138" y="1576040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1526125" y="1568592"/>
            <a:ext cx="707782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28C20DAD-9DF5-49AB-B23B-7BCE57A727D4}"/>
                  </a:ext>
                </a:extLst>
              </p:cNvPr>
              <p:cNvSpPr txBox="1"/>
              <p:nvPr/>
            </p:nvSpPr>
            <p:spPr>
              <a:xfrm>
                <a:off x="137206" y="4766636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28C20DAD-9DF5-49AB-B23B-7BCE57A72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06" y="4766636"/>
                <a:ext cx="879793" cy="385555"/>
              </a:xfrm>
              <a:prstGeom prst="rect">
                <a:avLst/>
              </a:prstGeom>
              <a:blipFill>
                <a:blip r:embed="rId20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48BD5AF3-EFF3-41B7-BB9D-065E53AECC9D}"/>
              </a:ext>
            </a:extLst>
          </p:cNvPr>
          <p:cNvGrpSpPr/>
          <p:nvPr/>
        </p:nvGrpSpPr>
        <p:grpSpPr>
          <a:xfrm>
            <a:off x="1644639" y="4681541"/>
            <a:ext cx="715161" cy="540000"/>
            <a:chOff x="7174951" y="3803115"/>
            <a:chExt cx="715161" cy="540000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94B6A4DA-0256-474D-B672-C54889F61A1E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94ED528F-B572-486B-8712-FE31CE7A5498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94ED528F-B572-486B-8712-FE31CE7A5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1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6" name="矩形 165">
            <a:extLst>
              <a:ext uri="{FF2B5EF4-FFF2-40B4-BE49-F238E27FC236}">
                <a16:creationId xmlns:a16="http://schemas.microsoft.com/office/drawing/2014/main" id="{F34C8570-502C-460A-8A83-CF6624B39A4C}"/>
              </a:ext>
            </a:extLst>
          </p:cNvPr>
          <p:cNvSpPr/>
          <p:nvPr/>
        </p:nvSpPr>
        <p:spPr>
          <a:xfrm rot="5400000">
            <a:off x="1270705" y="466983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CE10B263-C985-4886-816E-7755652081A2}"/>
                  </a:ext>
                </a:extLst>
              </p:cNvPr>
              <p:cNvSpPr txBox="1"/>
              <p:nvPr/>
            </p:nvSpPr>
            <p:spPr>
              <a:xfrm>
                <a:off x="1087595" y="471185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CE10B263-C985-4886-816E-775565208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95" y="4711855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DEE4B34-DB60-4B9D-AC90-8ABC952079C1}"/>
                  </a:ext>
                </a:extLst>
              </p:cNvPr>
              <p:cNvSpPr txBox="1"/>
              <p:nvPr/>
            </p:nvSpPr>
            <p:spPr>
              <a:xfrm>
                <a:off x="551163" y="6157212"/>
                <a:ext cx="3284292" cy="500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(ignore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altLang="zh-TW" sz="2400" dirty="0"/>
                  <a:t> for simplicity)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DEE4B34-DB60-4B9D-AC90-8ABC95207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63" y="6157212"/>
                <a:ext cx="3284292" cy="500137"/>
              </a:xfrm>
              <a:prstGeom prst="rect">
                <a:avLst/>
              </a:prstGeom>
              <a:blipFill>
                <a:blip r:embed="rId23"/>
                <a:stretch>
                  <a:fillRect l="-2783" t="-2439" r="-2226" b="-268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95104CB6-3C26-4A67-BC01-D430F603A29F}"/>
                  </a:ext>
                </a:extLst>
              </p:cNvPr>
              <p:cNvSpPr txBox="1"/>
              <p:nvPr/>
            </p:nvSpPr>
            <p:spPr>
              <a:xfrm>
                <a:off x="2362784" y="4785374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95104CB6-3C26-4A67-BC01-D430F603A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84" y="4785374"/>
                <a:ext cx="879793" cy="385555"/>
              </a:xfrm>
              <a:prstGeom prst="rect">
                <a:avLst/>
              </a:prstGeom>
              <a:blipFill>
                <a:blip r:embed="rId24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A8051AD6-32BC-4BE0-834C-F49B3970A26E}"/>
              </a:ext>
            </a:extLst>
          </p:cNvPr>
          <p:cNvGrpSpPr/>
          <p:nvPr/>
        </p:nvGrpSpPr>
        <p:grpSpPr>
          <a:xfrm>
            <a:off x="3870217" y="4700279"/>
            <a:ext cx="715161" cy="540000"/>
            <a:chOff x="7174951" y="3803115"/>
            <a:chExt cx="715161" cy="540000"/>
          </a:xfrm>
        </p:grpSpPr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96F3A8F3-B428-4FC2-A8DA-63A156782EB5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文字方塊 172">
                  <a:extLst>
                    <a:ext uri="{FF2B5EF4-FFF2-40B4-BE49-F238E27FC236}">
                      <a16:creationId xmlns:a16="http://schemas.microsoft.com/office/drawing/2014/main" id="{C63CDA66-8339-4956-8084-5BDB02275C4D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3" name="文字方塊 172">
                  <a:extLst>
                    <a:ext uri="{FF2B5EF4-FFF2-40B4-BE49-F238E27FC236}">
                      <a16:creationId xmlns:a16="http://schemas.microsoft.com/office/drawing/2014/main" id="{C63CDA66-8339-4956-8084-5BDB02275C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矩形 173">
            <a:extLst>
              <a:ext uri="{FF2B5EF4-FFF2-40B4-BE49-F238E27FC236}">
                <a16:creationId xmlns:a16="http://schemas.microsoft.com/office/drawing/2014/main" id="{53AED0B0-DC5C-4F5F-8188-B1B22A78E48C}"/>
              </a:ext>
            </a:extLst>
          </p:cNvPr>
          <p:cNvSpPr/>
          <p:nvPr/>
        </p:nvSpPr>
        <p:spPr>
          <a:xfrm rot="5400000">
            <a:off x="3496283" y="468857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AD6D3B6A-C1D2-4164-A391-FB77E49C7832}"/>
                  </a:ext>
                </a:extLst>
              </p:cNvPr>
              <p:cNvSpPr txBox="1"/>
              <p:nvPr/>
            </p:nvSpPr>
            <p:spPr>
              <a:xfrm>
                <a:off x="3313173" y="473059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AD6D3B6A-C1D2-4164-A391-FB77E49C7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173" y="4730593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文字方塊 175">
                <a:extLst>
                  <a:ext uri="{FF2B5EF4-FFF2-40B4-BE49-F238E27FC236}">
                    <a16:creationId xmlns:a16="http://schemas.microsoft.com/office/drawing/2014/main" id="{7E746B03-C52E-4630-9ACC-9612B3D88F83}"/>
                  </a:ext>
                </a:extLst>
              </p:cNvPr>
              <p:cNvSpPr txBox="1"/>
              <p:nvPr/>
            </p:nvSpPr>
            <p:spPr>
              <a:xfrm>
                <a:off x="137206" y="5508540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6" name="文字方塊 175">
                <a:extLst>
                  <a:ext uri="{FF2B5EF4-FFF2-40B4-BE49-F238E27FC236}">
                    <a16:creationId xmlns:a16="http://schemas.microsoft.com/office/drawing/2014/main" id="{7E746B03-C52E-4630-9ACC-9612B3D8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06" y="5508540"/>
                <a:ext cx="879793" cy="385555"/>
              </a:xfrm>
              <a:prstGeom prst="rect">
                <a:avLst/>
              </a:prstGeom>
              <a:blipFill>
                <a:blip r:embed="rId27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460C493B-8029-4187-A765-F9F1D051BB4E}"/>
              </a:ext>
            </a:extLst>
          </p:cNvPr>
          <p:cNvGrpSpPr/>
          <p:nvPr/>
        </p:nvGrpSpPr>
        <p:grpSpPr>
          <a:xfrm>
            <a:off x="1644639" y="5423445"/>
            <a:ext cx="715161" cy="540000"/>
            <a:chOff x="7174951" y="3803115"/>
            <a:chExt cx="715161" cy="540000"/>
          </a:xfrm>
        </p:grpSpPr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EBD0C8C7-4808-47D1-9FE5-4DF8FEDDA562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文字方塊 178">
                  <a:extLst>
                    <a:ext uri="{FF2B5EF4-FFF2-40B4-BE49-F238E27FC236}">
                      <a16:creationId xmlns:a16="http://schemas.microsoft.com/office/drawing/2014/main" id="{6573334F-0A3D-404B-8432-7FBF3A7D7D79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9" name="文字方塊 178">
                  <a:extLst>
                    <a:ext uri="{FF2B5EF4-FFF2-40B4-BE49-F238E27FC236}">
                      <a16:creationId xmlns:a16="http://schemas.microsoft.com/office/drawing/2014/main" id="{6573334F-0A3D-404B-8432-7FBF3A7D7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0" name="矩形 179">
            <a:extLst>
              <a:ext uri="{FF2B5EF4-FFF2-40B4-BE49-F238E27FC236}">
                <a16:creationId xmlns:a16="http://schemas.microsoft.com/office/drawing/2014/main" id="{E57BF44A-9CB7-4FB8-95FF-1D3BBD07861E}"/>
              </a:ext>
            </a:extLst>
          </p:cNvPr>
          <p:cNvSpPr/>
          <p:nvPr/>
        </p:nvSpPr>
        <p:spPr>
          <a:xfrm rot="5400000">
            <a:off x="1270705" y="54117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3788470A-90C4-49E9-83E7-2E7CD5A90A7F}"/>
                  </a:ext>
                </a:extLst>
              </p:cNvPr>
              <p:cNvSpPr txBox="1"/>
              <p:nvPr/>
            </p:nvSpPr>
            <p:spPr>
              <a:xfrm>
                <a:off x="1087595" y="545375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3788470A-90C4-49E9-83E7-2E7CD5A90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95" y="5453759"/>
                <a:ext cx="715161" cy="46166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E09021A5-6EC9-417F-BB08-A638444B7FD1}"/>
                  </a:ext>
                </a:extLst>
              </p:cNvPr>
              <p:cNvSpPr txBox="1"/>
              <p:nvPr/>
            </p:nvSpPr>
            <p:spPr>
              <a:xfrm>
                <a:off x="2345517" y="5526043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E09021A5-6EC9-417F-BB08-A638444B7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517" y="5526043"/>
                <a:ext cx="879793" cy="385555"/>
              </a:xfrm>
              <a:prstGeom prst="rect">
                <a:avLst/>
              </a:prstGeom>
              <a:blipFill>
                <a:blip r:embed="rId30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群組 182">
            <a:extLst>
              <a:ext uri="{FF2B5EF4-FFF2-40B4-BE49-F238E27FC236}">
                <a16:creationId xmlns:a16="http://schemas.microsoft.com/office/drawing/2014/main" id="{9ED2D855-6748-4421-874D-BDF59019C35A}"/>
              </a:ext>
            </a:extLst>
          </p:cNvPr>
          <p:cNvGrpSpPr/>
          <p:nvPr/>
        </p:nvGrpSpPr>
        <p:grpSpPr>
          <a:xfrm>
            <a:off x="3852950" y="5440948"/>
            <a:ext cx="715161" cy="540000"/>
            <a:chOff x="7174951" y="3803115"/>
            <a:chExt cx="715161" cy="540000"/>
          </a:xfrm>
        </p:grpSpPr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A05C403F-C017-41FD-96DA-4A21F2D19C7E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文字方塊 184">
                  <a:extLst>
                    <a:ext uri="{FF2B5EF4-FFF2-40B4-BE49-F238E27FC236}">
                      <a16:creationId xmlns:a16="http://schemas.microsoft.com/office/drawing/2014/main" id="{EB78D4CE-FA93-4E02-8206-8ED5CD860EF0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5" name="文字方塊 184">
                  <a:extLst>
                    <a:ext uri="{FF2B5EF4-FFF2-40B4-BE49-F238E27FC236}">
                      <a16:creationId xmlns:a16="http://schemas.microsoft.com/office/drawing/2014/main" id="{EB78D4CE-FA93-4E02-8206-8ED5CD860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6" name="矩形 185">
            <a:extLst>
              <a:ext uri="{FF2B5EF4-FFF2-40B4-BE49-F238E27FC236}">
                <a16:creationId xmlns:a16="http://schemas.microsoft.com/office/drawing/2014/main" id="{59A23E3B-FAF3-4D8B-92AC-0721560DF7DF}"/>
              </a:ext>
            </a:extLst>
          </p:cNvPr>
          <p:cNvSpPr/>
          <p:nvPr/>
        </p:nvSpPr>
        <p:spPr>
          <a:xfrm rot="5400000">
            <a:off x="3479016" y="542924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9AD3161D-E3F0-47AB-A97D-4BB4D62B75F7}"/>
                  </a:ext>
                </a:extLst>
              </p:cNvPr>
              <p:cNvSpPr txBox="1"/>
              <p:nvPr/>
            </p:nvSpPr>
            <p:spPr>
              <a:xfrm>
                <a:off x="3295906" y="54712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9AD3161D-E3F0-47AB-A97D-4BB4D62B7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906" y="5471262"/>
                <a:ext cx="715161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28F3455D-F158-43F5-947C-C14A7FD92BC6}"/>
              </a:ext>
            </a:extLst>
          </p:cNvPr>
          <p:cNvGrpSpPr/>
          <p:nvPr/>
        </p:nvGrpSpPr>
        <p:grpSpPr>
          <a:xfrm>
            <a:off x="7491081" y="5347093"/>
            <a:ext cx="715161" cy="540000"/>
            <a:chOff x="7174951" y="3803115"/>
            <a:chExt cx="715161" cy="540000"/>
          </a:xfrm>
        </p:grpSpPr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7712C543-3FB7-4DEC-A8E2-D2D87EA2DB89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文字方塊 189">
                  <a:extLst>
                    <a:ext uri="{FF2B5EF4-FFF2-40B4-BE49-F238E27FC236}">
                      <a16:creationId xmlns:a16="http://schemas.microsoft.com/office/drawing/2014/main" id="{8E44EA20-EDBF-43C3-A420-CB7F8071AC6B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0" name="文字方塊 189">
                  <a:extLst>
                    <a:ext uri="{FF2B5EF4-FFF2-40B4-BE49-F238E27FC236}">
                      <a16:creationId xmlns:a16="http://schemas.microsoft.com/office/drawing/2014/main" id="{8E44EA20-EDBF-43C3-A420-CB7F8071A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33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433F71D-ACBC-4115-A511-480294596E9A}"/>
              </a:ext>
            </a:extLst>
          </p:cNvPr>
          <p:cNvGrpSpPr/>
          <p:nvPr/>
        </p:nvGrpSpPr>
        <p:grpSpPr>
          <a:xfrm>
            <a:off x="6833253" y="4791619"/>
            <a:ext cx="715161" cy="461665"/>
            <a:chOff x="7193535" y="5191659"/>
            <a:chExt cx="715161" cy="461665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073F8935-2456-4F2A-AD7A-447E97209E3F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C252CB0D-5A2D-42F4-B1B7-BEA89291E72B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C252CB0D-5A2D-42F4-B1B7-BEA89291E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FBBFF1AD-157F-4930-9A6C-077891F51ECE}"/>
              </a:ext>
            </a:extLst>
          </p:cNvPr>
          <p:cNvGrpSpPr/>
          <p:nvPr/>
        </p:nvGrpSpPr>
        <p:grpSpPr>
          <a:xfrm>
            <a:off x="6833253" y="5205194"/>
            <a:ext cx="715161" cy="461665"/>
            <a:chOff x="7193535" y="5191659"/>
            <a:chExt cx="715161" cy="461665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2BC73E29-1F13-40C6-BD92-8B9CF1AD9CB4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0DA6C2FA-F529-417F-A97D-FCB93AC3630F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0DA6C2FA-F529-417F-A97D-FCB93AC363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B5082BF4-ED1A-4A26-B564-06FA3F1751F7}"/>
              </a:ext>
            </a:extLst>
          </p:cNvPr>
          <p:cNvGrpSpPr/>
          <p:nvPr/>
        </p:nvGrpSpPr>
        <p:grpSpPr>
          <a:xfrm>
            <a:off x="6833253" y="5617093"/>
            <a:ext cx="715161" cy="461665"/>
            <a:chOff x="7193535" y="5191659"/>
            <a:chExt cx="715161" cy="461665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60A6EFFE-B98D-44E8-ADD5-6359EFD03ABA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C96BDFB1-3D53-4109-A999-E8512A5BC44A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C96BDFB1-3D53-4109-A999-E8512A5BC4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9" name="群組 198">
            <a:extLst>
              <a:ext uri="{FF2B5EF4-FFF2-40B4-BE49-F238E27FC236}">
                <a16:creationId xmlns:a16="http://schemas.microsoft.com/office/drawing/2014/main" id="{9F919A94-EE88-4715-B0F9-5A18D1BD91F2}"/>
              </a:ext>
            </a:extLst>
          </p:cNvPr>
          <p:cNvGrpSpPr/>
          <p:nvPr/>
        </p:nvGrpSpPr>
        <p:grpSpPr>
          <a:xfrm>
            <a:off x="6833253" y="6013525"/>
            <a:ext cx="715161" cy="461665"/>
            <a:chOff x="7193535" y="5191659"/>
            <a:chExt cx="715161" cy="461665"/>
          </a:xfrm>
        </p:grpSpPr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12138F0B-C0BF-4692-951E-37F758C2547D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文字方塊 200">
                  <a:extLst>
                    <a:ext uri="{FF2B5EF4-FFF2-40B4-BE49-F238E27FC236}">
                      <a16:creationId xmlns:a16="http://schemas.microsoft.com/office/drawing/2014/main" id="{C9FA8E32-97B0-43FA-BFE4-D8655710C876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1" name="文字方塊 200">
                  <a:extLst>
                    <a:ext uri="{FF2B5EF4-FFF2-40B4-BE49-F238E27FC236}">
                      <a16:creationId xmlns:a16="http://schemas.microsoft.com/office/drawing/2014/main" id="{C9FA8E32-97B0-43FA-BFE4-D8655710C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文字方塊 201">
                <a:extLst>
                  <a:ext uri="{FF2B5EF4-FFF2-40B4-BE49-F238E27FC236}">
                    <a16:creationId xmlns:a16="http://schemas.microsoft.com/office/drawing/2014/main" id="{F2336D0F-8E9E-403A-819C-2BE3A1B24695}"/>
                  </a:ext>
                </a:extLst>
              </p:cNvPr>
              <p:cNvSpPr txBox="1"/>
              <p:nvPr/>
            </p:nvSpPr>
            <p:spPr>
              <a:xfrm>
                <a:off x="6364922" y="5473663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2" name="文字方塊 201">
                <a:extLst>
                  <a:ext uri="{FF2B5EF4-FFF2-40B4-BE49-F238E27FC236}">
                    <a16:creationId xmlns:a16="http://schemas.microsoft.com/office/drawing/2014/main" id="{F2336D0F-8E9E-403A-819C-2BE3A1B2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22" y="5473663"/>
                <a:ext cx="298159" cy="369332"/>
              </a:xfrm>
              <a:prstGeom prst="rect">
                <a:avLst/>
              </a:prstGeom>
              <a:blipFill>
                <a:blip r:embed="rId38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群組 28">
            <a:extLst>
              <a:ext uri="{FF2B5EF4-FFF2-40B4-BE49-F238E27FC236}">
                <a16:creationId xmlns:a16="http://schemas.microsoft.com/office/drawing/2014/main" id="{C6B65D08-154E-4CC6-BF98-A8FECA9A4733}"/>
              </a:ext>
            </a:extLst>
          </p:cNvPr>
          <p:cNvGrpSpPr/>
          <p:nvPr/>
        </p:nvGrpSpPr>
        <p:grpSpPr>
          <a:xfrm>
            <a:off x="5686213" y="4717020"/>
            <a:ext cx="565091" cy="430683"/>
            <a:chOff x="5686213" y="4717020"/>
            <a:chExt cx="565091" cy="430683"/>
          </a:xfrm>
        </p:grpSpPr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D8CE7627-4B5F-47B2-B5BB-8E5E1153B48D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文字方塊 202">
                  <a:extLst>
                    <a:ext uri="{FF2B5EF4-FFF2-40B4-BE49-F238E27FC236}">
                      <a16:creationId xmlns:a16="http://schemas.microsoft.com/office/drawing/2014/main" id="{150682AA-20AD-4781-B1E3-DCCB3C1B1B5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3" name="文字方塊 202">
                  <a:extLst>
                    <a:ext uri="{FF2B5EF4-FFF2-40B4-BE49-F238E27FC236}">
                      <a16:creationId xmlns:a16="http://schemas.microsoft.com/office/drawing/2014/main" id="{150682AA-20AD-4781-B1E3-DCCB3C1B1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39"/>
                  <a:stretch>
                    <a:fillRect l="-7609" r="-543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B76C3D2F-EB20-475B-96BB-0FD0ABEC6F7E}"/>
              </a:ext>
            </a:extLst>
          </p:cNvPr>
          <p:cNvGrpSpPr/>
          <p:nvPr/>
        </p:nvGrpSpPr>
        <p:grpSpPr>
          <a:xfrm>
            <a:off x="5694922" y="5147703"/>
            <a:ext cx="565091" cy="430683"/>
            <a:chOff x="5686213" y="4717020"/>
            <a:chExt cx="565091" cy="430683"/>
          </a:xfrm>
        </p:grpSpPr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429A270A-55CB-45E7-B02F-DA1075E99588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文字方塊 206">
                  <a:extLst>
                    <a:ext uri="{FF2B5EF4-FFF2-40B4-BE49-F238E27FC236}">
                      <a16:creationId xmlns:a16="http://schemas.microsoft.com/office/drawing/2014/main" id="{24093C6C-E1F7-4049-B5E5-D0BEDECEF78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7" name="文字方塊 206">
                  <a:extLst>
                    <a:ext uri="{FF2B5EF4-FFF2-40B4-BE49-F238E27FC236}">
                      <a16:creationId xmlns:a16="http://schemas.microsoft.com/office/drawing/2014/main" id="{24093C6C-E1F7-4049-B5E5-D0BEDECEF7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40"/>
                  <a:stretch>
                    <a:fillRect l="-6452" r="-4301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8C7637A3-6148-4FD1-B0AD-2B9A114A2001}"/>
              </a:ext>
            </a:extLst>
          </p:cNvPr>
          <p:cNvGrpSpPr/>
          <p:nvPr/>
        </p:nvGrpSpPr>
        <p:grpSpPr>
          <a:xfrm>
            <a:off x="5695290" y="5580617"/>
            <a:ext cx="565091" cy="430683"/>
            <a:chOff x="5686213" y="4717020"/>
            <a:chExt cx="565091" cy="430683"/>
          </a:xfrm>
        </p:grpSpPr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51B7E750-9EA5-4BCB-9756-757C55C8B6B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文字方塊 209">
                  <a:extLst>
                    <a:ext uri="{FF2B5EF4-FFF2-40B4-BE49-F238E27FC236}">
                      <a16:creationId xmlns:a16="http://schemas.microsoft.com/office/drawing/2014/main" id="{E64EBE73-BBE1-4C59-89E9-13ED8A4054A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0" name="文字方塊 209">
                  <a:extLst>
                    <a:ext uri="{FF2B5EF4-FFF2-40B4-BE49-F238E27FC236}">
                      <a16:creationId xmlns:a16="http://schemas.microsoft.com/office/drawing/2014/main" id="{E64EBE73-BBE1-4C59-89E9-13ED8A4054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41"/>
                  <a:stretch>
                    <a:fillRect l="-6452" r="-4301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1" name="群組 210">
            <a:extLst>
              <a:ext uri="{FF2B5EF4-FFF2-40B4-BE49-F238E27FC236}">
                <a16:creationId xmlns:a16="http://schemas.microsoft.com/office/drawing/2014/main" id="{773F522B-EADA-4972-A73C-1AFBAD3DDAF5}"/>
              </a:ext>
            </a:extLst>
          </p:cNvPr>
          <p:cNvGrpSpPr/>
          <p:nvPr/>
        </p:nvGrpSpPr>
        <p:grpSpPr>
          <a:xfrm>
            <a:off x="5695626" y="6008843"/>
            <a:ext cx="565091" cy="430683"/>
            <a:chOff x="5686213" y="4717020"/>
            <a:chExt cx="565091" cy="430683"/>
          </a:xfrm>
        </p:grpSpPr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FF7760E7-EEDA-453F-A05F-DB232FF59BD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文字方塊 212">
                  <a:extLst>
                    <a:ext uri="{FF2B5EF4-FFF2-40B4-BE49-F238E27FC236}">
                      <a16:creationId xmlns:a16="http://schemas.microsoft.com/office/drawing/2014/main" id="{3437F765-4524-45C8-A97C-584B5281428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3" name="文字方塊 212">
                  <a:extLst>
                    <a:ext uri="{FF2B5EF4-FFF2-40B4-BE49-F238E27FC236}">
                      <a16:creationId xmlns:a16="http://schemas.microsoft.com/office/drawing/2014/main" id="{3437F765-4524-45C8-A97C-584B52814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42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ACF233B8-07F6-4B09-A479-5E1022C5FE82}"/>
              </a:ext>
            </a:extLst>
          </p:cNvPr>
          <p:cNvSpPr/>
          <p:nvPr/>
        </p:nvSpPr>
        <p:spPr>
          <a:xfrm>
            <a:off x="473261" y="3697230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23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66" grpId="0" animBg="1"/>
      <p:bldP spid="167" grpId="0"/>
      <p:bldP spid="170" grpId="0"/>
      <p:bldP spid="174" grpId="0" animBg="1"/>
      <p:bldP spid="175" grpId="0"/>
      <p:bldP spid="176" grpId="0"/>
      <p:bldP spid="180" grpId="0" animBg="1"/>
      <p:bldP spid="181" grpId="0"/>
      <p:bldP spid="182" grpId="0"/>
      <p:bldP spid="186" grpId="0" animBg="1"/>
      <p:bldP spid="187" grpId="0"/>
      <p:bldP spid="2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3305668" y="2797539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1096318" y="2761335"/>
            <a:ext cx="1939394" cy="106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endCxn id="114" idx="4"/>
          </p:cNvCxnSpPr>
          <p:nvPr/>
        </p:nvCxnSpPr>
        <p:spPr>
          <a:xfrm flipV="1">
            <a:off x="3003616" y="2830421"/>
            <a:ext cx="4783108" cy="9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3003616" y="2805020"/>
            <a:ext cx="2532148" cy="973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endCxn id="108" idx="4"/>
          </p:cNvCxnSpPr>
          <p:nvPr/>
        </p:nvCxnSpPr>
        <p:spPr>
          <a:xfrm flipV="1">
            <a:off x="3003616" y="2796162"/>
            <a:ext cx="326739" cy="982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32678" y="2787695"/>
            <a:ext cx="248650" cy="922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blipFill>
                <a:blip r:embed="rId3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blipFill>
                <a:blip r:embed="rId4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blipFill>
                <a:blip r:embed="rId5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blipFill>
                <a:blip r:embed="rId6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3225911" y="127729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23304" y="1598271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3802339" y="1564945"/>
            <a:ext cx="48112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1861006" y="1564945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A8A57BA2-4899-45E4-AA78-0CACE71829E8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矩形 126">
            <a:extLst>
              <a:ext uri="{FF2B5EF4-FFF2-40B4-BE49-F238E27FC236}">
                <a16:creationId xmlns:a16="http://schemas.microsoft.com/office/drawing/2014/main" id="{6C03518B-CB82-49F1-A27C-7FC4A67D7D07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矩形 130">
            <a:extLst>
              <a:ext uri="{FF2B5EF4-FFF2-40B4-BE49-F238E27FC236}">
                <a16:creationId xmlns:a16="http://schemas.microsoft.com/office/drawing/2014/main" id="{4F25357E-792D-4107-A691-AABF0BF91A1E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矩形 165">
            <a:extLst>
              <a:ext uri="{FF2B5EF4-FFF2-40B4-BE49-F238E27FC236}">
                <a16:creationId xmlns:a16="http://schemas.microsoft.com/office/drawing/2014/main" id="{2D8F76F1-503F-48F4-B124-31EB9777CBCC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矩形 167">
            <a:extLst>
              <a:ext uri="{FF2B5EF4-FFF2-40B4-BE49-F238E27FC236}">
                <a16:creationId xmlns:a16="http://schemas.microsoft.com/office/drawing/2014/main" id="{489558E0-D7DE-49E8-92AF-3E284976B230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矩形 169">
            <a:extLst>
              <a:ext uri="{FF2B5EF4-FFF2-40B4-BE49-F238E27FC236}">
                <a16:creationId xmlns:a16="http://schemas.microsoft.com/office/drawing/2014/main" id="{24FEE5EC-40B3-4BDE-ABD0-508D8973FDB2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矩形 171">
            <a:extLst>
              <a:ext uri="{FF2B5EF4-FFF2-40B4-BE49-F238E27FC236}">
                <a16:creationId xmlns:a16="http://schemas.microsoft.com/office/drawing/2014/main" id="{6B9C4549-506D-4921-8C01-87F39CE9C1A7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5C613E91-2B51-4A93-A171-8D3FA276ACEB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矩形 175">
            <a:extLst>
              <a:ext uri="{FF2B5EF4-FFF2-40B4-BE49-F238E27FC236}">
                <a16:creationId xmlns:a16="http://schemas.microsoft.com/office/drawing/2014/main" id="{14772534-C991-406B-8C00-EDADD56F964B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矩形 177">
            <a:extLst>
              <a:ext uri="{FF2B5EF4-FFF2-40B4-BE49-F238E27FC236}">
                <a16:creationId xmlns:a16="http://schemas.microsoft.com/office/drawing/2014/main" id="{F0545D61-D960-464A-8BBA-9362F7791528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矩形 179">
            <a:extLst>
              <a:ext uri="{FF2B5EF4-FFF2-40B4-BE49-F238E27FC236}">
                <a16:creationId xmlns:a16="http://schemas.microsoft.com/office/drawing/2014/main" id="{8FC5FE51-5BCF-4ABF-87BC-EB77C3B0798F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矩形 181">
            <a:extLst>
              <a:ext uri="{FF2B5EF4-FFF2-40B4-BE49-F238E27FC236}">
                <a16:creationId xmlns:a16="http://schemas.microsoft.com/office/drawing/2014/main" id="{AE66A1AB-0C9F-41F2-8BE8-E6E2BCD01351}"/>
              </a:ext>
            </a:extLst>
          </p:cNvPr>
          <p:cNvSpPr/>
          <p:nvPr/>
        </p:nvSpPr>
        <p:spPr>
          <a:xfrm>
            <a:off x="7356436" y="380311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/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3A067D6E-4259-4E11-AD46-E11D077CBA35}"/>
              </a:ext>
            </a:extLst>
          </p:cNvPr>
          <p:cNvGrpSpPr/>
          <p:nvPr/>
        </p:nvGrpSpPr>
        <p:grpSpPr>
          <a:xfrm>
            <a:off x="7021721" y="5277714"/>
            <a:ext cx="715161" cy="540000"/>
            <a:chOff x="7174951" y="3803115"/>
            <a:chExt cx="715161" cy="540000"/>
          </a:xfrm>
        </p:grpSpPr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0D080B20-83FE-4A2F-8E3F-40BA01E0B50F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文字方塊 185">
                  <a:extLst>
                    <a:ext uri="{FF2B5EF4-FFF2-40B4-BE49-F238E27FC236}">
                      <a16:creationId xmlns:a16="http://schemas.microsoft.com/office/drawing/2014/main" id="{E6D535BA-B46D-4F18-8EE2-5B9F7DBBA93B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6" name="文字方塊 185">
                  <a:extLst>
                    <a:ext uri="{FF2B5EF4-FFF2-40B4-BE49-F238E27FC236}">
                      <a16:creationId xmlns:a16="http://schemas.microsoft.com/office/drawing/2014/main" id="{E6D535BA-B46D-4F18-8EE2-5B9F7DBBA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1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AD8CEDA7-1FC3-4862-9F3A-DA2DF91BACC7}"/>
              </a:ext>
            </a:extLst>
          </p:cNvPr>
          <p:cNvGrpSpPr/>
          <p:nvPr/>
        </p:nvGrpSpPr>
        <p:grpSpPr>
          <a:xfrm>
            <a:off x="6376867" y="4729604"/>
            <a:ext cx="715161" cy="461665"/>
            <a:chOff x="7193535" y="5191659"/>
            <a:chExt cx="715161" cy="461665"/>
          </a:xfrm>
        </p:grpSpPr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83D289E5-940C-48FB-AA2C-B2E0396A661C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文字方塊 188">
                  <a:extLst>
                    <a:ext uri="{FF2B5EF4-FFF2-40B4-BE49-F238E27FC236}">
                      <a16:creationId xmlns:a16="http://schemas.microsoft.com/office/drawing/2014/main" id="{B496837E-DDE5-41FB-8DB8-868A957DBEB8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9" name="文字方塊 188">
                  <a:extLst>
                    <a:ext uri="{FF2B5EF4-FFF2-40B4-BE49-F238E27FC236}">
                      <a16:creationId xmlns:a16="http://schemas.microsoft.com/office/drawing/2014/main" id="{B496837E-DDE5-41FB-8DB8-868A957DB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F4CEF948-73ED-438E-81FA-49AE930D3E26}"/>
              </a:ext>
            </a:extLst>
          </p:cNvPr>
          <p:cNvGrpSpPr/>
          <p:nvPr/>
        </p:nvGrpSpPr>
        <p:grpSpPr>
          <a:xfrm>
            <a:off x="6376867" y="5143179"/>
            <a:ext cx="715161" cy="461665"/>
            <a:chOff x="7193535" y="5191659"/>
            <a:chExt cx="715161" cy="461665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3CADDDCA-CC86-46E9-A145-927521D4D1B6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D4F38831-DDA5-4F6E-A6C4-9F2E48FF0106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D4F38831-DDA5-4F6E-A6C4-9F2E48FF01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41BE7CDB-D5E6-451D-85FF-4ECC8FEA795E}"/>
              </a:ext>
            </a:extLst>
          </p:cNvPr>
          <p:cNvGrpSpPr/>
          <p:nvPr/>
        </p:nvGrpSpPr>
        <p:grpSpPr>
          <a:xfrm>
            <a:off x="6376867" y="5555078"/>
            <a:ext cx="715161" cy="461665"/>
            <a:chOff x="7193535" y="5191659"/>
            <a:chExt cx="715161" cy="461665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F14FBC58-89E5-4AF4-AA77-713873081D2F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1C208ACF-1655-47A0-BA31-64FC7DB86385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1C208ACF-1655-47A0-BA31-64FC7DB86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F2AAF516-226F-4783-A3D0-D860946B341F}"/>
              </a:ext>
            </a:extLst>
          </p:cNvPr>
          <p:cNvGrpSpPr/>
          <p:nvPr/>
        </p:nvGrpSpPr>
        <p:grpSpPr>
          <a:xfrm>
            <a:off x="6376867" y="5951510"/>
            <a:ext cx="715161" cy="461665"/>
            <a:chOff x="7193535" y="5191659"/>
            <a:chExt cx="715161" cy="461665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3208E78-1DB8-4840-83D5-E69AE8206E23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F3EF312D-2998-4632-AB96-0DEEEE18487E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F3EF312D-2998-4632-AB96-0DEEEE1848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A1724F84-FFEC-4C85-8BE6-F355A4CE8460}"/>
                  </a:ext>
                </a:extLst>
              </p:cNvPr>
              <p:cNvSpPr txBox="1"/>
              <p:nvPr/>
            </p:nvSpPr>
            <p:spPr>
              <a:xfrm>
                <a:off x="5908536" y="5411648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A1724F84-FFEC-4C85-8BE6-F355A4CE8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536" y="5411648"/>
                <a:ext cx="298159" cy="369332"/>
              </a:xfrm>
              <a:prstGeom prst="rect">
                <a:avLst/>
              </a:prstGeom>
              <a:blipFill>
                <a:blip r:embed="rId2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A051C2BF-9219-4172-BFB2-D968287D0C5D}"/>
              </a:ext>
            </a:extLst>
          </p:cNvPr>
          <p:cNvGrpSpPr/>
          <p:nvPr/>
        </p:nvGrpSpPr>
        <p:grpSpPr>
          <a:xfrm>
            <a:off x="3442300" y="4609126"/>
            <a:ext cx="565091" cy="430683"/>
            <a:chOff x="5686213" y="4717020"/>
            <a:chExt cx="565091" cy="430683"/>
          </a:xfrm>
        </p:grpSpPr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C8B367E6-85FF-4617-9C88-23D1FDC3AE3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文字方塊 201">
                  <a:extLst>
                    <a:ext uri="{FF2B5EF4-FFF2-40B4-BE49-F238E27FC236}">
                      <a16:creationId xmlns:a16="http://schemas.microsoft.com/office/drawing/2014/main" id="{61E0D0A6-3C62-48FA-B107-74BE0EC6616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2" name="文字方塊 201">
                  <a:extLst>
                    <a:ext uri="{FF2B5EF4-FFF2-40B4-BE49-F238E27FC236}">
                      <a16:creationId xmlns:a16="http://schemas.microsoft.com/office/drawing/2014/main" id="{61E0D0A6-3C62-48FA-B107-74BE0EC66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7"/>
                  <a:stretch>
                    <a:fillRect l="-7609" r="-543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3" name="群組 202">
            <a:extLst>
              <a:ext uri="{FF2B5EF4-FFF2-40B4-BE49-F238E27FC236}">
                <a16:creationId xmlns:a16="http://schemas.microsoft.com/office/drawing/2014/main" id="{B946CFED-5D07-4543-9436-8702BD1DCF65}"/>
              </a:ext>
            </a:extLst>
          </p:cNvPr>
          <p:cNvGrpSpPr/>
          <p:nvPr/>
        </p:nvGrpSpPr>
        <p:grpSpPr>
          <a:xfrm>
            <a:off x="3451009" y="5039809"/>
            <a:ext cx="565091" cy="430683"/>
            <a:chOff x="5686213" y="4717020"/>
            <a:chExt cx="565091" cy="430683"/>
          </a:xfrm>
        </p:grpSpPr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669173A6-9A5C-4D93-9B07-FE6E7EC1829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文字方塊 204">
                  <a:extLst>
                    <a:ext uri="{FF2B5EF4-FFF2-40B4-BE49-F238E27FC236}">
                      <a16:creationId xmlns:a16="http://schemas.microsoft.com/office/drawing/2014/main" id="{17C59726-E86A-4B5C-AD2C-B5D6246127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5" name="文字方塊 204">
                  <a:extLst>
                    <a:ext uri="{FF2B5EF4-FFF2-40B4-BE49-F238E27FC236}">
                      <a16:creationId xmlns:a16="http://schemas.microsoft.com/office/drawing/2014/main" id="{17C59726-E86A-4B5C-AD2C-B5D6246127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8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E689F411-604E-41FF-92FD-0C8BFA8EE045}"/>
              </a:ext>
            </a:extLst>
          </p:cNvPr>
          <p:cNvGrpSpPr/>
          <p:nvPr/>
        </p:nvGrpSpPr>
        <p:grpSpPr>
          <a:xfrm>
            <a:off x="3451377" y="5472723"/>
            <a:ext cx="565091" cy="430683"/>
            <a:chOff x="5686213" y="4717020"/>
            <a:chExt cx="565091" cy="430683"/>
          </a:xfrm>
        </p:grpSpPr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321C23DB-9AB9-44EF-BC02-F5B5B0850578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文字方塊 207">
                  <a:extLst>
                    <a:ext uri="{FF2B5EF4-FFF2-40B4-BE49-F238E27FC236}">
                      <a16:creationId xmlns:a16="http://schemas.microsoft.com/office/drawing/2014/main" id="{294E108D-6BD3-479B-9DF0-1023321015F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8" name="文字方塊 207">
                  <a:extLst>
                    <a:ext uri="{FF2B5EF4-FFF2-40B4-BE49-F238E27FC236}">
                      <a16:creationId xmlns:a16="http://schemas.microsoft.com/office/drawing/2014/main" id="{294E108D-6BD3-479B-9DF0-1023321015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9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9" name="群組 208">
            <a:extLst>
              <a:ext uri="{FF2B5EF4-FFF2-40B4-BE49-F238E27FC236}">
                <a16:creationId xmlns:a16="http://schemas.microsoft.com/office/drawing/2014/main" id="{23859274-A036-4ACC-9629-16817A16EF7F}"/>
              </a:ext>
            </a:extLst>
          </p:cNvPr>
          <p:cNvGrpSpPr/>
          <p:nvPr/>
        </p:nvGrpSpPr>
        <p:grpSpPr>
          <a:xfrm>
            <a:off x="3451713" y="5900949"/>
            <a:ext cx="565091" cy="430683"/>
            <a:chOff x="5686213" y="4717020"/>
            <a:chExt cx="565091" cy="430683"/>
          </a:xfrm>
        </p:grpSpPr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791A98A3-2991-4C7F-B396-D5465E38CF9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文字方塊 210">
                  <a:extLst>
                    <a:ext uri="{FF2B5EF4-FFF2-40B4-BE49-F238E27FC236}">
                      <a16:creationId xmlns:a16="http://schemas.microsoft.com/office/drawing/2014/main" id="{89F3B038-3917-4476-B584-6E092FE2BC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1" name="文字方塊 210">
                  <a:extLst>
                    <a:ext uri="{FF2B5EF4-FFF2-40B4-BE49-F238E27FC236}">
                      <a16:creationId xmlns:a16="http://schemas.microsoft.com/office/drawing/2014/main" id="{89F3B038-3917-4476-B584-6E092FE2B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30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2388E83A-4B87-4C10-B7E4-6222980131CC}"/>
              </a:ext>
            </a:extLst>
          </p:cNvPr>
          <p:cNvGrpSpPr/>
          <p:nvPr/>
        </p:nvGrpSpPr>
        <p:grpSpPr>
          <a:xfrm>
            <a:off x="7476606" y="5285078"/>
            <a:ext cx="715161" cy="540000"/>
            <a:chOff x="7174951" y="3803115"/>
            <a:chExt cx="715161" cy="540000"/>
          </a:xfrm>
        </p:grpSpPr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E947518A-038B-4D1B-989B-258FEA56F452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文字方塊 213">
                  <a:extLst>
                    <a:ext uri="{FF2B5EF4-FFF2-40B4-BE49-F238E27FC236}">
                      <a16:creationId xmlns:a16="http://schemas.microsoft.com/office/drawing/2014/main" id="{ACA262D8-C4DF-4E3E-9C0B-D5F8415868F7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4" name="文字方塊 213">
                  <a:extLst>
                    <a:ext uri="{FF2B5EF4-FFF2-40B4-BE49-F238E27FC236}">
                      <a16:creationId xmlns:a16="http://schemas.microsoft.com/office/drawing/2014/main" id="{ACA262D8-C4DF-4E3E-9C0B-D5F841586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BD5F5BEB-1F95-43BD-A93A-C55EE4F996E7}"/>
              </a:ext>
            </a:extLst>
          </p:cNvPr>
          <p:cNvGrpSpPr/>
          <p:nvPr/>
        </p:nvGrpSpPr>
        <p:grpSpPr>
          <a:xfrm>
            <a:off x="4015407" y="4624020"/>
            <a:ext cx="572208" cy="430683"/>
            <a:chOff x="5686213" y="4717020"/>
            <a:chExt cx="572208" cy="430683"/>
          </a:xfrm>
        </p:grpSpPr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6D246F7F-7147-40B4-9F2F-F06F85D59CF4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文字方塊 216">
                  <a:extLst>
                    <a:ext uri="{FF2B5EF4-FFF2-40B4-BE49-F238E27FC236}">
                      <a16:creationId xmlns:a16="http://schemas.microsoft.com/office/drawing/2014/main" id="{59787C86-7D95-438E-AA5B-F461ECB52B3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7" name="文字方塊 216">
                  <a:extLst>
                    <a:ext uri="{FF2B5EF4-FFF2-40B4-BE49-F238E27FC236}">
                      <a16:creationId xmlns:a16="http://schemas.microsoft.com/office/drawing/2014/main" id="{59787C86-7D95-438E-AA5B-F461ECB52B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2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08AFD238-DD25-43E4-877C-E0937FED0A81}"/>
              </a:ext>
            </a:extLst>
          </p:cNvPr>
          <p:cNvGrpSpPr/>
          <p:nvPr/>
        </p:nvGrpSpPr>
        <p:grpSpPr>
          <a:xfrm>
            <a:off x="4024116" y="5054703"/>
            <a:ext cx="572208" cy="430683"/>
            <a:chOff x="5686213" y="4717020"/>
            <a:chExt cx="572208" cy="430683"/>
          </a:xfrm>
        </p:grpSpPr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683D67AA-3D12-448C-97AF-5BCCBB92A7D3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文字方塊 219">
                  <a:extLst>
                    <a:ext uri="{FF2B5EF4-FFF2-40B4-BE49-F238E27FC236}">
                      <a16:creationId xmlns:a16="http://schemas.microsoft.com/office/drawing/2014/main" id="{7E1E2F14-38D6-49F5-BEB3-7F6A4E17698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0" name="文字方塊 219">
                  <a:extLst>
                    <a:ext uri="{FF2B5EF4-FFF2-40B4-BE49-F238E27FC236}">
                      <a16:creationId xmlns:a16="http://schemas.microsoft.com/office/drawing/2014/main" id="{7E1E2F14-38D6-49F5-BEB3-7F6A4E176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3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1" name="群組 220">
            <a:extLst>
              <a:ext uri="{FF2B5EF4-FFF2-40B4-BE49-F238E27FC236}">
                <a16:creationId xmlns:a16="http://schemas.microsoft.com/office/drawing/2014/main" id="{0C7CB887-2DEF-45BD-AE3A-B5E6DC9DEAF0}"/>
              </a:ext>
            </a:extLst>
          </p:cNvPr>
          <p:cNvGrpSpPr/>
          <p:nvPr/>
        </p:nvGrpSpPr>
        <p:grpSpPr>
          <a:xfrm>
            <a:off x="4024484" y="5487617"/>
            <a:ext cx="572208" cy="430683"/>
            <a:chOff x="5686213" y="4717020"/>
            <a:chExt cx="572208" cy="430683"/>
          </a:xfrm>
        </p:grpSpPr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003D30B-1187-463D-8826-43F0A44E19C4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文字方塊 222">
                  <a:extLst>
                    <a:ext uri="{FF2B5EF4-FFF2-40B4-BE49-F238E27FC236}">
                      <a16:creationId xmlns:a16="http://schemas.microsoft.com/office/drawing/2014/main" id="{C9C02927-198F-464C-9B39-7881357DF8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3" name="文字方塊 222">
                  <a:extLst>
                    <a:ext uri="{FF2B5EF4-FFF2-40B4-BE49-F238E27FC236}">
                      <a16:creationId xmlns:a16="http://schemas.microsoft.com/office/drawing/2014/main" id="{C9C02927-198F-464C-9B39-7881357DF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4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770093F9-EF51-49BF-9BFD-0BE979BBBAB0}"/>
              </a:ext>
            </a:extLst>
          </p:cNvPr>
          <p:cNvGrpSpPr/>
          <p:nvPr/>
        </p:nvGrpSpPr>
        <p:grpSpPr>
          <a:xfrm>
            <a:off x="4024820" y="5915843"/>
            <a:ext cx="572208" cy="430683"/>
            <a:chOff x="5686213" y="4717020"/>
            <a:chExt cx="572208" cy="430683"/>
          </a:xfrm>
        </p:grpSpPr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id="{AA7BCA10-7528-4AEF-B161-F890A4BB253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文字方塊 225">
                  <a:extLst>
                    <a:ext uri="{FF2B5EF4-FFF2-40B4-BE49-F238E27FC236}">
                      <a16:creationId xmlns:a16="http://schemas.microsoft.com/office/drawing/2014/main" id="{0C102C06-BC16-4867-BB08-1207685B7D1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6" name="文字方塊 225">
                  <a:extLst>
                    <a:ext uri="{FF2B5EF4-FFF2-40B4-BE49-F238E27FC236}">
                      <a16:creationId xmlns:a16="http://schemas.microsoft.com/office/drawing/2014/main" id="{0C102C06-BC16-4867-BB08-1207685B7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5"/>
                  <a:stretch>
                    <a:fillRect l="-6383" r="-4255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7" name="群組 226">
            <a:extLst>
              <a:ext uri="{FF2B5EF4-FFF2-40B4-BE49-F238E27FC236}">
                <a16:creationId xmlns:a16="http://schemas.microsoft.com/office/drawing/2014/main" id="{1197E9EB-D115-4EAB-A8DB-ABEDDE5B2022}"/>
              </a:ext>
            </a:extLst>
          </p:cNvPr>
          <p:cNvGrpSpPr/>
          <p:nvPr/>
        </p:nvGrpSpPr>
        <p:grpSpPr>
          <a:xfrm>
            <a:off x="4591387" y="4609126"/>
            <a:ext cx="572208" cy="430683"/>
            <a:chOff x="5686213" y="4717020"/>
            <a:chExt cx="572208" cy="430683"/>
          </a:xfrm>
        </p:grpSpPr>
        <p:sp>
          <p:nvSpPr>
            <p:cNvPr id="228" name="矩形 227">
              <a:extLst>
                <a:ext uri="{FF2B5EF4-FFF2-40B4-BE49-F238E27FC236}">
                  <a16:creationId xmlns:a16="http://schemas.microsoft.com/office/drawing/2014/main" id="{77958DAA-348C-4D4F-8F25-63E3F131A94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文字方塊 228">
                  <a:extLst>
                    <a:ext uri="{FF2B5EF4-FFF2-40B4-BE49-F238E27FC236}">
                      <a16:creationId xmlns:a16="http://schemas.microsoft.com/office/drawing/2014/main" id="{FF0B4BC3-FB1E-4F2E-84CF-D596B2D627A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9" name="文字方塊 228">
                  <a:extLst>
                    <a:ext uri="{FF2B5EF4-FFF2-40B4-BE49-F238E27FC236}">
                      <a16:creationId xmlns:a16="http://schemas.microsoft.com/office/drawing/2014/main" id="{FF0B4BC3-FB1E-4F2E-84CF-D596B2D62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6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0" name="群組 229">
            <a:extLst>
              <a:ext uri="{FF2B5EF4-FFF2-40B4-BE49-F238E27FC236}">
                <a16:creationId xmlns:a16="http://schemas.microsoft.com/office/drawing/2014/main" id="{56DFFC3C-8483-4BBF-BB85-D9EC2D8AE4E0}"/>
              </a:ext>
            </a:extLst>
          </p:cNvPr>
          <p:cNvGrpSpPr/>
          <p:nvPr/>
        </p:nvGrpSpPr>
        <p:grpSpPr>
          <a:xfrm>
            <a:off x="4600096" y="5039809"/>
            <a:ext cx="572208" cy="430683"/>
            <a:chOff x="5686213" y="4717020"/>
            <a:chExt cx="572208" cy="430683"/>
          </a:xfrm>
        </p:grpSpPr>
        <p:sp>
          <p:nvSpPr>
            <p:cNvPr id="231" name="矩形 230">
              <a:extLst>
                <a:ext uri="{FF2B5EF4-FFF2-40B4-BE49-F238E27FC236}">
                  <a16:creationId xmlns:a16="http://schemas.microsoft.com/office/drawing/2014/main" id="{4A77E211-2FA1-4CB1-B73F-DE8B812A535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文字方塊 231">
                  <a:extLst>
                    <a:ext uri="{FF2B5EF4-FFF2-40B4-BE49-F238E27FC236}">
                      <a16:creationId xmlns:a16="http://schemas.microsoft.com/office/drawing/2014/main" id="{31F03D20-8891-472B-91EF-BB42E674269D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32" name="文字方塊 231">
                  <a:extLst>
                    <a:ext uri="{FF2B5EF4-FFF2-40B4-BE49-F238E27FC236}">
                      <a16:creationId xmlns:a16="http://schemas.microsoft.com/office/drawing/2014/main" id="{31F03D20-8891-472B-91EF-BB42E674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7"/>
                  <a:stretch>
                    <a:fillRect l="-7527" r="-537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3" name="群組 232">
            <a:extLst>
              <a:ext uri="{FF2B5EF4-FFF2-40B4-BE49-F238E27FC236}">
                <a16:creationId xmlns:a16="http://schemas.microsoft.com/office/drawing/2014/main" id="{5B3638B3-7D49-4E65-81AB-24418E821FED}"/>
              </a:ext>
            </a:extLst>
          </p:cNvPr>
          <p:cNvGrpSpPr/>
          <p:nvPr/>
        </p:nvGrpSpPr>
        <p:grpSpPr>
          <a:xfrm>
            <a:off x="4600464" y="5472723"/>
            <a:ext cx="572208" cy="430683"/>
            <a:chOff x="5686213" y="4717020"/>
            <a:chExt cx="572208" cy="430683"/>
          </a:xfrm>
        </p:grpSpPr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45E605AD-5D4B-4E1C-BBCB-F93BAA89858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74CB9112-6F0A-4AA8-9888-99CC2E918C4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74CB9112-6F0A-4AA8-9888-99CC2E918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8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" name="群組 235">
            <a:extLst>
              <a:ext uri="{FF2B5EF4-FFF2-40B4-BE49-F238E27FC236}">
                <a16:creationId xmlns:a16="http://schemas.microsoft.com/office/drawing/2014/main" id="{CF1C5AA2-112A-4F0B-AF83-28DA4E37E41E}"/>
              </a:ext>
            </a:extLst>
          </p:cNvPr>
          <p:cNvGrpSpPr/>
          <p:nvPr/>
        </p:nvGrpSpPr>
        <p:grpSpPr>
          <a:xfrm>
            <a:off x="4600800" y="5900949"/>
            <a:ext cx="572208" cy="430683"/>
            <a:chOff x="5686213" y="4717020"/>
            <a:chExt cx="572208" cy="430683"/>
          </a:xfrm>
        </p:grpSpPr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9FEC108F-21BD-4B6C-8227-9E5251E8FA0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文字方塊 237">
                  <a:extLst>
                    <a:ext uri="{FF2B5EF4-FFF2-40B4-BE49-F238E27FC236}">
                      <a16:creationId xmlns:a16="http://schemas.microsoft.com/office/drawing/2014/main" id="{1CB96246-4D96-4A0F-BF61-44F7AFF907A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38" name="文字方塊 237">
                  <a:extLst>
                    <a:ext uri="{FF2B5EF4-FFF2-40B4-BE49-F238E27FC236}">
                      <a16:creationId xmlns:a16="http://schemas.microsoft.com/office/drawing/2014/main" id="{1CB96246-4D96-4A0F-BF61-44F7AFF90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9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群組 238">
            <a:extLst>
              <a:ext uri="{FF2B5EF4-FFF2-40B4-BE49-F238E27FC236}">
                <a16:creationId xmlns:a16="http://schemas.microsoft.com/office/drawing/2014/main" id="{A7EE5422-22FD-4F0F-969A-554BB277CF22}"/>
              </a:ext>
            </a:extLst>
          </p:cNvPr>
          <p:cNvGrpSpPr/>
          <p:nvPr/>
        </p:nvGrpSpPr>
        <p:grpSpPr>
          <a:xfrm>
            <a:off x="5148180" y="4635237"/>
            <a:ext cx="572208" cy="430683"/>
            <a:chOff x="5686213" y="4717020"/>
            <a:chExt cx="572208" cy="430683"/>
          </a:xfrm>
        </p:grpSpPr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40C01F55-AF96-4C52-A438-9C6615A9F9AC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B8A08B94-3F25-4E4B-89A5-928047E8714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B8A08B94-3F25-4E4B-89A5-928047E87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0"/>
                  <a:stretch>
                    <a:fillRect l="-7527" r="-5376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E823225D-DA50-45A6-9BB1-E406D2E53BFB}"/>
              </a:ext>
            </a:extLst>
          </p:cNvPr>
          <p:cNvGrpSpPr/>
          <p:nvPr/>
        </p:nvGrpSpPr>
        <p:grpSpPr>
          <a:xfrm>
            <a:off x="5156889" y="5065920"/>
            <a:ext cx="572208" cy="430683"/>
            <a:chOff x="5686213" y="4717020"/>
            <a:chExt cx="572208" cy="430683"/>
          </a:xfrm>
        </p:grpSpPr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089B26F3-680F-4AD0-A978-45CFC2DACA0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文字方塊 243">
                  <a:extLst>
                    <a:ext uri="{FF2B5EF4-FFF2-40B4-BE49-F238E27FC236}">
                      <a16:creationId xmlns:a16="http://schemas.microsoft.com/office/drawing/2014/main" id="{7C45C3CF-1E04-4319-BA4B-1F73444D5AA0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4" name="文字方塊 243">
                  <a:extLst>
                    <a:ext uri="{FF2B5EF4-FFF2-40B4-BE49-F238E27FC236}">
                      <a16:creationId xmlns:a16="http://schemas.microsoft.com/office/drawing/2014/main" id="{7C45C3CF-1E04-4319-BA4B-1F73444D5A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1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5" name="群組 244">
            <a:extLst>
              <a:ext uri="{FF2B5EF4-FFF2-40B4-BE49-F238E27FC236}">
                <a16:creationId xmlns:a16="http://schemas.microsoft.com/office/drawing/2014/main" id="{DE4D1741-EBFA-439D-AA33-2A80E5D0E3B6}"/>
              </a:ext>
            </a:extLst>
          </p:cNvPr>
          <p:cNvGrpSpPr/>
          <p:nvPr/>
        </p:nvGrpSpPr>
        <p:grpSpPr>
          <a:xfrm>
            <a:off x="5157257" y="5498834"/>
            <a:ext cx="572208" cy="430683"/>
            <a:chOff x="5686213" y="4717020"/>
            <a:chExt cx="572208" cy="430683"/>
          </a:xfrm>
        </p:grpSpPr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F78DF670-D629-4416-8F10-CC31BEB0A8F3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文字方塊 246">
                  <a:extLst>
                    <a:ext uri="{FF2B5EF4-FFF2-40B4-BE49-F238E27FC236}">
                      <a16:creationId xmlns:a16="http://schemas.microsoft.com/office/drawing/2014/main" id="{8A6C3B5D-AC3C-45C3-A70F-57BB03D9793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7" name="文字方塊 246">
                  <a:extLst>
                    <a:ext uri="{FF2B5EF4-FFF2-40B4-BE49-F238E27FC236}">
                      <a16:creationId xmlns:a16="http://schemas.microsoft.com/office/drawing/2014/main" id="{8A6C3B5D-AC3C-45C3-A70F-57BB03D97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2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3210AE8C-4962-4B5C-95CB-7588EA511410}"/>
              </a:ext>
            </a:extLst>
          </p:cNvPr>
          <p:cNvGrpSpPr/>
          <p:nvPr/>
        </p:nvGrpSpPr>
        <p:grpSpPr>
          <a:xfrm>
            <a:off x="5157593" y="5927060"/>
            <a:ext cx="572208" cy="430683"/>
            <a:chOff x="5686213" y="4717020"/>
            <a:chExt cx="572208" cy="430683"/>
          </a:xfrm>
        </p:grpSpPr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8D260FF3-FAB1-46CA-B9E9-34941DC3941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文字方塊 249">
                  <a:extLst>
                    <a:ext uri="{FF2B5EF4-FFF2-40B4-BE49-F238E27FC236}">
                      <a16:creationId xmlns:a16="http://schemas.microsoft.com/office/drawing/2014/main" id="{61C14693-DD39-414B-B523-393F92E9B13D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0" name="文字方塊 249">
                  <a:extLst>
                    <a:ext uri="{FF2B5EF4-FFF2-40B4-BE49-F238E27FC236}">
                      <a16:creationId xmlns:a16="http://schemas.microsoft.com/office/drawing/2014/main" id="{61C14693-DD39-414B-B523-393F92E9B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3"/>
                  <a:stretch>
                    <a:fillRect l="-6383" r="-4255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文字方塊 250">
                <a:extLst>
                  <a:ext uri="{FF2B5EF4-FFF2-40B4-BE49-F238E27FC236}">
                    <a16:creationId xmlns:a16="http://schemas.microsoft.com/office/drawing/2014/main" id="{C729E611-09CE-4D71-864B-3B3D2D9CB42B}"/>
                  </a:ext>
                </a:extLst>
              </p:cNvPr>
              <p:cNvSpPr txBox="1"/>
              <p:nvPr/>
            </p:nvSpPr>
            <p:spPr>
              <a:xfrm>
                <a:off x="6534561" y="6362045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1" name="文字方塊 250">
                <a:extLst>
                  <a:ext uri="{FF2B5EF4-FFF2-40B4-BE49-F238E27FC236}">
                    <a16:creationId xmlns:a16="http://schemas.microsoft.com/office/drawing/2014/main" id="{C729E611-09CE-4D71-864B-3B3D2D9CB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561" y="6362045"/>
                <a:ext cx="334322" cy="430887"/>
              </a:xfrm>
              <a:prstGeom prst="rect">
                <a:avLst/>
              </a:prstGeom>
              <a:blipFill>
                <a:blip r:embed="rId44"/>
                <a:stretch>
                  <a:fillRect r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EB7F88C0-EE68-4D14-B4AA-E3CB51899DFF}"/>
                  </a:ext>
                </a:extLst>
              </p:cNvPr>
              <p:cNvSpPr txBox="1"/>
              <p:nvPr/>
            </p:nvSpPr>
            <p:spPr>
              <a:xfrm>
                <a:off x="4425857" y="6362044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EB7F88C0-EE68-4D14-B4AA-E3CB51899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857" y="6362044"/>
                <a:ext cx="334322" cy="43088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90FE3C2C-8697-4DAD-AC8F-B8D4A0596BF4}"/>
                  </a:ext>
                </a:extLst>
              </p:cNvPr>
              <p:cNvSpPr txBox="1"/>
              <p:nvPr/>
            </p:nvSpPr>
            <p:spPr>
              <a:xfrm>
                <a:off x="7794534" y="5870511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90FE3C2C-8697-4DAD-AC8F-B8D4A059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534" y="5870511"/>
                <a:ext cx="334322" cy="43088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65B421E7-A40D-4237-80D9-456A64F73CB4}"/>
              </a:ext>
            </a:extLst>
          </p:cNvPr>
          <p:cNvGrpSpPr/>
          <p:nvPr/>
        </p:nvGrpSpPr>
        <p:grpSpPr>
          <a:xfrm>
            <a:off x="7916671" y="5285691"/>
            <a:ext cx="715161" cy="540000"/>
            <a:chOff x="7174951" y="3803115"/>
            <a:chExt cx="715161" cy="540000"/>
          </a:xfrm>
        </p:grpSpPr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8C8882ED-7465-4F2E-B6FE-025CCFBC001B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文字方塊 255">
                  <a:extLst>
                    <a:ext uri="{FF2B5EF4-FFF2-40B4-BE49-F238E27FC236}">
                      <a16:creationId xmlns:a16="http://schemas.microsoft.com/office/drawing/2014/main" id="{8AE6D7F6-C5BB-46B5-B600-D5C3C53A58FD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6" name="文字方塊 255">
                  <a:extLst>
                    <a:ext uri="{FF2B5EF4-FFF2-40B4-BE49-F238E27FC236}">
                      <a16:creationId xmlns:a16="http://schemas.microsoft.com/office/drawing/2014/main" id="{8AE6D7F6-C5BB-46B5-B600-D5C3C53A5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4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B0CCADAD-91A1-46D6-BBD5-6D7070B7C3F7}"/>
              </a:ext>
            </a:extLst>
          </p:cNvPr>
          <p:cNvGrpSpPr/>
          <p:nvPr/>
        </p:nvGrpSpPr>
        <p:grpSpPr>
          <a:xfrm>
            <a:off x="8371556" y="5293055"/>
            <a:ext cx="715161" cy="540000"/>
            <a:chOff x="7174951" y="3803115"/>
            <a:chExt cx="715161" cy="540000"/>
          </a:xfrm>
        </p:grpSpPr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69884CDC-7394-4014-A848-239957B6BBD1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文字方塊 258">
                  <a:extLst>
                    <a:ext uri="{FF2B5EF4-FFF2-40B4-BE49-F238E27FC236}">
                      <a16:creationId xmlns:a16="http://schemas.microsoft.com/office/drawing/2014/main" id="{D10EC73F-CAB7-4A6B-B5C2-B8ADAFBD07B0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9" name="文字方塊 258">
                  <a:extLst>
                    <a:ext uri="{FF2B5EF4-FFF2-40B4-BE49-F238E27FC236}">
                      <a16:creationId xmlns:a16="http://schemas.microsoft.com/office/drawing/2014/main" id="{D10EC73F-CAB7-4A6B-B5C2-B8ADAFBD0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48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CDF6358C-1B64-4397-BD23-23BAD4969642}"/>
              </a:ext>
            </a:extLst>
          </p:cNvPr>
          <p:cNvSpPr/>
          <p:nvPr/>
        </p:nvSpPr>
        <p:spPr>
          <a:xfrm flipH="1">
            <a:off x="2832697" y="5154189"/>
            <a:ext cx="515279" cy="6931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4D731875-22A8-4404-BD13-2B29959EBBAF}"/>
              </a:ext>
            </a:extLst>
          </p:cNvPr>
          <p:cNvGrpSpPr/>
          <p:nvPr/>
        </p:nvGrpSpPr>
        <p:grpSpPr>
          <a:xfrm>
            <a:off x="466234" y="4580918"/>
            <a:ext cx="565090" cy="430683"/>
            <a:chOff x="5686213" y="4717020"/>
            <a:chExt cx="565090" cy="430683"/>
          </a:xfrm>
        </p:grpSpPr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27D03E16-0745-4C61-99BB-CF4D59FFFA9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blipFill>
                  <a:blip r:embed="rId49"/>
                  <a:stretch>
                    <a:fillRect l="-6452" t="-14063" r="-26882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1017C076-CB95-4C23-96D8-2D1C84883D37}"/>
              </a:ext>
            </a:extLst>
          </p:cNvPr>
          <p:cNvGrpSpPr/>
          <p:nvPr/>
        </p:nvGrpSpPr>
        <p:grpSpPr>
          <a:xfrm>
            <a:off x="474943" y="5011601"/>
            <a:ext cx="565091" cy="430683"/>
            <a:chOff x="5686213" y="4717020"/>
            <a:chExt cx="565091" cy="430683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130DA64-729C-47F4-8D7B-60C738C5A88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50"/>
                  <a:stretch>
                    <a:fillRect l="-7527" t="-14286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DDF842BA-8BEB-461B-9328-DFEAD4D70A82}"/>
              </a:ext>
            </a:extLst>
          </p:cNvPr>
          <p:cNvGrpSpPr/>
          <p:nvPr/>
        </p:nvGrpSpPr>
        <p:grpSpPr>
          <a:xfrm>
            <a:off x="475311" y="5444515"/>
            <a:ext cx="565091" cy="430683"/>
            <a:chOff x="5686213" y="4717020"/>
            <a:chExt cx="565091" cy="430683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F2F03E4D-6A71-485E-81C8-B1E118AFF55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51"/>
                  <a:stretch>
                    <a:fillRect l="-7527" t="-14286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920F006B-9365-4C68-9C11-782EA435D651}"/>
              </a:ext>
            </a:extLst>
          </p:cNvPr>
          <p:cNvGrpSpPr/>
          <p:nvPr/>
        </p:nvGrpSpPr>
        <p:grpSpPr>
          <a:xfrm>
            <a:off x="475647" y="5872741"/>
            <a:ext cx="565091" cy="430683"/>
            <a:chOff x="5686213" y="4717020"/>
            <a:chExt cx="565091" cy="430683"/>
          </a:xfrm>
        </p:grpSpPr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6A52DFFF-40C2-40C5-9EDD-C19772FF212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52"/>
                  <a:stretch>
                    <a:fillRect l="-6452" t="-14063" r="-26882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26FB575F-7BB2-4F74-893E-75E2245053D9}"/>
              </a:ext>
            </a:extLst>
          </p:cNvPr>
          <p:cNvGrpSpPr/>
          <p:nvPr/>
        </p:nvGrpSpPr>
        <p:grpSpPr>
          <a:xfrm>
            <a:off x="1039341" y="4595812"/>
            <a:ext cx="572208" cy="430683"/>
            <a:chOff x="5686213" y="4717020"/>
            <a:chExt cx="572208" cy="430683"/>
          </a:xfrm>
        </p:grpSpPr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B9E20F3C-6B2E-4B69-BE07-BC8DF122327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3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CBEEB759-E85D-4373-BAB3-AA990E7F9C86}"/>
              </a:ext>
            </a:extLst>
          </p:cNvPr>
          <p:cNvGrpSpPr/>
          <p:nvPr/>
        </p:nvGrpSpPr>
        <p:grpSpPr>
          <a:xfrm>
            <a:off x="1048050" y="5026495"/>
            <a:ext cx="572208" cy="430683"/>
            <a:chOff x="5686213" y="4717020"/>
            <a:chExt cx="572208" cy="430683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7111B8A4-E1FC-494F-BB89-C7EA9ADCB9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4"/>
                  <a:stretch>
                    <a:fillRect l="-7447" t="-15873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群組 277">
            <a:extLst>
              <a:ext uri="{FF2B5EF4-FFF2-40B4-BE49-F238E27FC236}">
                <a16:creationId xmlns:a16="http://schemas.microsoft.com/office/drawing/2014/main" id="{2192E5C2-B089-4464-807A-325A07BCF9E5}"/>
              </a:ext>
            </a:extLst>
          </p:cNvPr>
          <p:cNvGrpSpPr/>
          <p:nvPr/>
        </p:nvGrpSpPr>
        <p:grpSpPr>
          <a:xfrm>
            <a:off x="1048418" y="5459409"/>
            <a:ext cx="572208" cy="430683"/>
            <a:chOff x="5686213" y="4717020"/>
            <a:chExt cx="572208" cy="430683"/>
          </a:xfrm>
        </p:grpSpPr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28AABCA9-EA4E-4F55-967B-5F28369109CB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5"/>
                  <a:stretch>
                    <a:fillRect l="-7447" t="-15873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5ABF2D0A-EA5A-42AE-B722-ABD69FDC79D1}"/>
              </a:ext>
            </a:extLst>
          </p:cNvPr>
          <p:cNvGrpSpPr/>
          <p:nvPr/>
        </p:nvGrpSpPr>
        <p:grpSpPr>
          <a:xfrm>
            <a:off x="1048754" y="5887635"/>
            <a:ext cx="572208" cy="430683"/>
            <a:chOff x="5686213" y="4717020"/>
            <a:chExt cx="572208" cy="430683"/>
          </a:xfrm>
        </p:grpSpPr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17B1D922-685A-4BEB-AD6C-7DD71A0268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6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025CBAA7-0F1E-4B64-9265-91AA6FCF5A8E}"/>
              </a:ext>
            </a:extLst>
          </p:cNvPr>
          <p:cNvGrpSpPr/>
          <p:nvPr/>
        </p:nvGrpSpPr>
        <p:grpSpPr>
          <a:xfrm>
            <a:off x="1615321" y="4580918"/>
            <a:ext cx="572208" cy="430683"/>
            <a:chOff x="5686213" y="4717020"/>
            <a:chExt cx="572208" cy="430683"/>
          </a:xfrm>
        </p:grpSpPr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CEACD89C-9A13-44E1-850A-B1DE2CDC4CC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7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746C3F2-9D39-4A74-8A2D-CEA9879AFD7B}"/>
              </a:ext>
            </a:extLst>
          </p:cNvPr>
          <p:cNvGrpSpPr/>
          <p:nvPr/>
        </p:nvGrpSpPr>
        <p:grpSpPr>
          <a:xfrm>
            <a:off x="1624030" y="5011601"/>
            <a:ext cx="572208" cy="430683"/>
            <a:chOff x="5686213" y="4717020"/>
            <a:chExt cx="572208" cy="430683"/>
          </a:xfrm>
        </p:grpSpPr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B0FFA815-DC7B-465A-8578-4961FC239C1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8"/>
                  <a:stretch>
                    <a:fillRect l="-6383" t="-14286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63C6F2D7-2EDA-45ED-81C5-F9F9CE56929D}"/>
              </a:ext>
            </a:extLst>
          </p:cNvPr>
          <p:cNvGrpSpPr/>
          <p:nvPr/>
        </p:nvGrpSpPr>
        <p:grpSpPr>
          <a:xfrm>
            <a:off x="1624398" y="5444515"/>
            <a:ext cx="572208" cy="430683"/>
            <a:chOff x="5686213" y="4717020"/>
            <a:chExt cx="572208" cy="43068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569812F1-960B-4D5F-AD62-8A1062D89BA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9"/>
                  <a:stretch>
                    <a:fillRect l="-6383" t="-14286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FCABBF43-946D-4B28-A31B-98334DFB36C6}"/>
              </a:ext>
            </a:extLst>
          </p:cNvPr>
          <p:cNvGrpSpPr/>
          <p:nvPr/>
        </p:nvGrpSpPr>
        <p:grpSpPr>
          <a:xfrm>
            <a:off x="1624734" y="5872741"/>
            <a:ext cx="572208" cy="430683"/>
            <a:chOff x="5686213" y="4717020"/>
            <a:chExt cx="572208" cy="430683"/>
          </a:xfrm>
        </p:grpSpPr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DEA49DFC-489C-44C3-B9CA-E9D4A0F3FF0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0"/>
                  <a:stretch>
                    <a:fillRect l="-7527" t="-14063" r="-25806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6" name="群組 295">
            <a:extLst>
              <a:ext uri="{FF2B5EF4-FFF2-40B4-BE49-F238E27FC236}">
                <a16:creationId xmlns:a16="http://schemas.microsoft.com/office/drawing/2014/main" id="{C546E5B8-59ED-4DC0-84AE-C63A54529FD7}"/>
              </a:ext>
            </a:extLst>
          </p:cNvPr>
          <p:cNvGrpSpPr/>
          <p:nvPr/>
        </p:nvGrpSpPr>
        <p:grpSpPr>
          <a:xfrm>
            <a:off x="2172114" y="4607029"/>
            <a:ext cx="572208" cy="430683"/>
            <a:chOff x="5686213" y="4717020"/>
            <a:chExt cx="572208" cy="430683"/>
          </a:xfrm>
        </p:grpSpPr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1382CDF-51EA-40A7-AFCD-F60D5217A45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1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520556E1-4271-4677-B915-909E489C8BB2}"/>
              </a:ext>
            </a:extLst>
          </p:cNvPr>
          <p:cNvGrpSpPr/>
          <p:nvPr/>
        </p:nvGrpSpPr>
        <p:grpSpPr>
          <a:xfrm>
            <a:off x="2180823" y="5037712"/>
            <a:ext cx="572208" cy="430683"/>
            <a:chOff x="5686213" y="4717020"/>
            <a:chExt cx="572208" cy="430683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53943D55-257C-438D-84B6-312D2BD28D8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2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E8FC0276-630A-40A2-84CC-785E0372C762}"/>
              </a:ext>
            </a:extLst>
          </p:cNvPr>
          <p:cNvGrpSpPr/>
          <p:nvPr/>
        </p:nvGrpSpPr>
        <p:grpSpPr>
          <a:xfrm>
            <a:off x="2181191" y="5470626"/>
            <a:ext cx="572208" cy="430683"/>
            <a:chOff x="5686213" y="4717020"/>
            <a:chExt cx="572208" cy="430683"/>
          </a:xfrm>
        </p:grpSpPr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E6095060-163A-4931-996E-DBF50C00EEF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3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5" name="群組 304">
            <a:extLst>
              <a:ext uri="{FF2B5EF4-FFF2-40B4-BE49-F238E27FC236}">
                <a16:creationId xmlns:a16="http://schemas.microsoft.com/office/drawing/2014/main" id="{8C825529-C906-48FB-AF1C-F8DC8D309C8B}"/>
              </a:ext>
            </a:extLst>
          </p:cNvPr>
          <p:cNvGrpSpPr/>
          <p:nvPr/>
        </p:nvGrpSpPr>
        <p:grpSpPr>
          <a:xfrm>
            <a:off x="2181527" y="5898852"/>
            <a:ext cx="572208" cy="430683"/>
            <a:chOff x="5686213" y="4717020"/>
            <a:chExt cx="572208" cy="430683"/>
          </a:xfrm>
        </p:grpSpPr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40C3BD83-EF82-44CB-8136-387C96AD361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4"/>
                  <a:stretch>
                    <a:fillRect l="-7447" t="-15873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/>
              <p:nvPr/>
            </p:nvSpPr>
            <p:spPr>
              <a:xfrm>
                <a:off x="1449791" y="6333836"/>
                <a:ext cx="334322" cy="44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91" y="6333836"/>
                <a:ext cx="334322" cy="445443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矩形 308">
            <a:extLst>
              <a:ext uri="{FF2B5EF4-FFF2-40B4-BE49-F238E27FC236}">
                <a16:creationId xmlns:a16="http://schemas.microsoft.com/office/drawing/2014/main" id="{9F4EFB72-1938-49AB-9434-FF3A07BA520D}"/>
              </a:ext>
            </a:extLst>
          </p:cNvPr>
          <p:cNvSpPr/>
          <p:nvPr/>
        </p:nvSpPr>
        <p:spPr>
          <a:xfrm>
            <a:off x="2744179" y="3670981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25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  <p:bldP spid="253" grpId="0"/>
      <p:bldP spid="9" grpId="0" animBg="1"/>
      <p:bldP spid="3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3305668" y="2797539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1096318" y="2761335"/>
            <a:ext cx="1939394" cy="106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endCxn id="114" idx="4"/>
          </p:cNvCxnSpPr>
          <p:nvPr/>
        </p:nvCxnSpPr>
        <p:spPr>
          <a:xfrm flipV="1">
            <a:off x="3003616" y="2830421"/>
            <a:ext cx="4783108" cy="9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3003616" y="2805020"/>
            <a:ext cx="2532148" cy="973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endCxn id="108" idx="4"/>
          </p:cNvCxnSpPr>
          <p:nvPr/>
        </p:nvCxnSpPr>
        <p:spPr>
          <a:xfrm flipV="1">
            <a:off x="3003616" y="2796162"/>
            <a:ext cx="326739" cy="982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32678" y="2787695"/>
            <a:ext cx="248650" cy="922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blipFill>
                <a:blip r:embed="rId3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blipFill>
                <a:blip r:embed="rId4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blipFill>
                <a:blip r:embed="rId5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blipFill>
                <a:blip r:embed="rId6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3225911" y="127729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23304" y="1598271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3802339" y="1564945"/>
            <a:ext cx="48112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1861006" y="1564945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A8A57BA2-4899-45E4-AA78-0CACE71829E8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矩形 126">
            <a:extLst>
              <a:ext uri="{FF2B5EF4-FFF2-40B4-BE49-F238E27FC236}">
                <a16:creationId xmlns:a16="http://schemas.microsoft.com/office/drawing/2014/main" id="{6C03518B-CB82-49F1-A27C-7FC4A67D7D07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矩形 130">
            <a:extLst>
              <a:ext uri="{FF2B5EF4-FFF2-40B4-BE49-F238E27FC236}">
                <a16:creationId xmlns:a16="http://schemas.microsoft.com/office/drawing/2014/main" id="{4F25357E-792D-4107-A691-AABF0BF91A1E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矩形 165">
            <a:extLst>
              <a:ext uri="{FF2B5EF4-FFF2-40B4-BE49-F238E27FC236}">
                <a16:creationId xmlns:a16="http://schemas.microsoft.com/office/drawing/2014/main" id="{2D8F76F1-503F-48F4-B124-31EB9777CBCC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矩形 167">
            <a:extLst>
              <a:ext uri="{FF2B5EF4-FFF2-40B4-BE49-F238E27FC236}">
                <a16:creationId xmlns:a16="http://schemas.microsoft.com/office/drawing/2014/main" id="{489558E0-D7DE-49E8-92AF-3E284976B230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矩形 169">
            <a:extLst>
              <a:ext uri="{FF2B5EF4-FFF2-40B4-BE49-F238E27FC236}">
                <a16:creationId xmlns:a16="http://schemas.microsoft.com/office/drawing/2014/main" id="{24FEE5EC-40B3-4BDE-ABD0-508D8973FDB2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矩形 171">
            <a:extLst>
              <a:ext uri="{FF2B5EF4-FFF2-40B4-BE49-F238E27FC236}">
                <a16:creationId xmlns:a16="http://schemas.microsoft.com/office/drawing/2014/main" id="{6B9C4549-506D-4921-8C01-87F39CE9C1A7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5C613E91-2B51-4A93-A171-8D3FA276ACEB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矩形 175">
            <a:extLst>
              <a:ext uri="{FF2B5EF4-FFF2-40B4-BE49-F238E27FC236}">
                <a16:creationId xmlns:a16="http://schemas.microsoft.com/office/drawing/2014/main" id="{14772534-C991-406B-8C00-EDADD56F964B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矩形 177">
            <a:extLst>
              <a:ext uri="{FF2B5EF4-FFF2-40B4-BE49-F238E27FC236}">
                <a16:creationId xmlns:a16="http://schemas.microsoft.com/office/drawing/2014/main" id="{F0545D61-D960-464A-8BBA-9362F7791528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矩形 179">
            <a:extLst>
              <a:ext uri="{FF2B5EF4-FFF2-40B4-BE49-F238E27FC236}">
                <a16:creationId xmlns:a16="http://schemas.microsoft.com/office/drawing/2014/main" id="{8FC5FE51-5BCF-4ABF-87BC-EB77C3B0798F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矩形 181">
            <a:extLst>
              <a:ext uri="{FF2B5EF4-FFF2-40B4-BE49-F238E27FC236}">
                <a16:creationId xmlns:a16="http://schemas.microsoft.com/office/drawing/2014/main" id="{AE66A1AB-0C9F-41F2-8BE8-E6E2BCD01351}"/>
              </a:ext>
            </a:extLst>
          </p:cNvPr>
          <p:cNvSpPr/>
          <p:nvPr/>
        </p:nvSpPr>
        <p:spPr>
          <a:xfrm>
            <a:off x="7356436" y="380311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/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4D731875-22A8-4404-BD13-2B29959EBBAF}"/>
              </a:ext>
            </a:extLst>
          </p:cNvPr>
          <p:cNvGrpSpPr/>
          <p:nvPr/>
        </p:nvGrpSpPr>
        <p:grpSpPr>
          <a:xfrm>
            <a:off x="5647779" y="4561578"/>
            <a:ext cx="565090" cy="430683"/>
            <a:chOff x="5686213" y="4717020"/>
            <a:chExt cx="565090" cy="430683"/>
          </a:xfrm>
        </p:grpSpPr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27D03E16-0745-4C61-99BB-CF4D59FFFA9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blipFill>
                  <a:blip r:embed="rId21"/>
                  <a:stretch>
                    <a:fillRect l="-6452" t="-14063" r="-26882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1017C076-CB95-4C23-96D8-2D1C84883D37}"/>
              </a:ext>
            </a:extLst>
          </p:cNvPr>
          <p:cNvGrpSpPr/>
          <p:nvPr/>
        </p:nvGrpSpPr>
        <p:grpSpPr>
          <a:xfrm>
            <a:off x="5656488" y="4992261"/>
            <a:ext cx="565091" cy="430683"/>
            <a:chOff x="5686213" y="4717020"/>
            <a:chExt cx="565091" cy="430683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130DA64-729C-47F4-8D7B-60C738C5A88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2"/>
                  <a:stretch>
                    <a:fillRect l="-7527" t="-15873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DDF842BA-8BEB-461B-9328-DFEAD4D70A82}"/>
              </a:ext>
            </a:extLst>
          </p:cNvPr>
          <p:cNvGrpSpPr/>
          <p:nvPr/>
        </p:nvGrpSpPr>
        <p:grpSpPr>
          <a:xfrm>
            <a:off x="5656856" y="5425175"/>
            <a:ext cx="565091" cy="430683"/>
            <a:chOff x="5686213" y="4717020"/>
            <a:chExt cx="565091" cy="430683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F2F03E4D-6A71-485E-81C8-B1E118AFF55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3"/>
                  <a:stretch>
                    <a:fillRect l="-7527" t="-15873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920F006B-9365-4C68-9C11-782EA435D651}"/>
              </a:ext>
            </a:extLst>
          </p:cNvPr>
          <p:cNvGrpSpPr/>
          <p:nvPr/>
        </p:nvGrpSpPr>
        <p:grpSpPr>
          <a:xfrm>
            <a:off x="5657192" y="5853401"/>
            <a:ext cx="565091" cy="430683"/>
            <a:chOff x="5686213" y="4717020"/>
            <a:chExt cx="565091" cy="430683"/>
          </a:xfrm>
        </p:grpSpPr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6A52DFFF-40C2-40C5-9EDD-C19772FF212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4"/>
                  <a:stretch>
                    <a:fillRect l="-6452" t="-14286" r="-2688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26FB575F-7BB2-4F74-893E-75E2245053D9}"/>
              </a:ext>
            </a:extLst>
          </p:cNvPr>
          <p:cNvGrpSpPr/>
          <p:nvPr/>
        </p:nvGrpSpPr>
        <p:grpSpPr>
          <a:xfrm>
            <a:off x="6220886" y="4576472"/>
            <a:ext cx="572208" cy="430683"/>
            <a:chOff x="5686213" y="4717020"/>
            <a:chExt cx="572208" cy="430683"/>
          </a:xfrm>
        </p:grpSpPr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B9E20F3C-6B2E-4B69-BE07-BC8DF122327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5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CBEEB759-E85D-4373-BAB3-AA990E7F9C86}"/>
              </a:ext>
            </a:extLst>
          </p:cNvPr>
          <p:cNvGrpSpPr/>
          <p:nvPr/>
        </p:nvGrpSpPr>
        <p:grpSpPr>
          <a:xfrm>
            <a:off x="6229595" y="5007155"/>
            <a:ext cx="572208" cy="430683"/>
            <a:chOff x="5686213" y="4717020"/>
            <a:chExt cx="572208" cy="430683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7111B8A4-E1FC-494F-BB89-C7EA9ADCB9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6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群組 277">
            <a:extLst>
              <a:ext uri="{FF2B5EF4-FFF2-40B4-BE49-F238E27FC236}">
                <a16:creationId xmlns:a16="http://schemas.microsoft.com/office/drawing/2014/main" id="{2192E5C2-B089-4464-807A-325A07BCF9E5}"/>
              </a:ext>
            </a:extLst>
          </p:cNvPr>
          <p:cNvGrpSpPr/>
          <p:nvPr/>
        </p:nvGrpSpPr>
        <p:grpSpPr>
          <a:xfrm>
            <a:off x="6229963" y="5440069"/>
            <a:ext cx="572208" cy="430683"/>
            <a:chOff x="5686213" y="4717020"/>
            <a:chExt cx="572208" cy="430683"/>
          </a:xfrm>
        </p:grpSpPr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28AABCA9-EA4E-4F55-967B-5F28369109CB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7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5ABF2D0A-EA5A-42AE-B722-ABD69FDC79D1}"/>
              </a:ext>
            </a:extLst>
          </p:cNvPr>
          <p:cNvGrpSpPr/>
          <p:nvPr/>
        </p:nvGrpSpPr>
        <p:grpSpPr>
          <a:xfrm>
            <a:off x="6230299" y="5868295"/>
            <a:ext cx="572208" cy="430683"/>
            <a:chOff x="5686213" y="4717020"/>
            <a:chExt cx="572208" cy="430683"/>
          </a:xfrm>
        </p:grpSpPr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17B1D922-685A-4BEB-AD6C-7DD71A0268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8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025CBAA7-0F1E-4B64-9265-91AA6FCF5A8E}"/>
              </a:ext>
            </a:extLst>
          </p:cNvPr>
          <p:cNvGrpSpPr/>
          <p:nvPr/>
        </p:nvGrpSpPr>
        <p:grpSpPr>
          <a:xfrm>
            <a:off x="6796866" y="4561578"/>
            <a:ext cx="572208" cy="430683"/>
            <a:chOff x="5686213" y="4717020"/>
            <a:chExt cx="572208" cy="430683"/>
          </a:xfrm>
        </p:grpSpPr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CEACD89C-9A13-44E1-850A-B1DE2CDC4CC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9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746C3F2-9D39-4A74-8A2D-CEA9879AFD7B}"/>
              </a:ext>
            </a:extLst>
          </p:cNvPr>
          <p:cNvGrpSpPr/>
          <p:nvPr/>
        </p:nvGrpSpPr>
        <p:grpSpPr>
          <a:xfrm>
            <a:off x="6805575" y="4992261"/>
            <a:ext cx="572208" cy="430683"/>
            <a:chOff x="5686213" y="4717020"/>
            <a:chExt cx="572208" cy="430683"/>
          </a:xfrm>
        </p:grpSpPr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B0FFA815-DC7B-465A-8578-4961FC239C1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0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63C6F2D7-2EDA-45ED-81C5-F9F9CE56929D}"/>
              </a:ext>
            </a:extLst>
          </p:cNvPr>
          <p:cNvGrpSpPr/>
          <p:nvPr/>
        </p:nvGrpSpPr>
        <p:grpSpPr>
          <a:xfrm>
            <a:off x="6805943" y="5425175"/>
            <a:ext cx="572208" cy="430683"/>
            <a:chOff x="5686213" y="4717020"/>
            <a:chExt cx="572208" cy="43068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569812F1-960B-4D5F-AD62-8A1062D89BA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1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FCABBF43-946D-4B28-A31B-98334DFB36C6}"/>
              </a:ext>
            </a:extLst>
          </p:cNvPr>
          <p:cNvGrpSpPr/>
          <p:nvPr/>
        </p:nvGrpSpPr>
        <p:grpSpPr>
          <a:xfrm>
            <a:off x="6806279" y="5853401"/>
            <a:ext cx="572208" cy="430683"/>
            <a:chOff x="5686213" y="4717020"/>
            <a:chExt cx="572208" cy="430683"/>
          </a:xfrm>
        </p:grpSpPr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DEA49DFC-489C-44C3-B9CA-E9D4A0F3FF0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2"/>
                  <a:stretch>
                    <a:fillRect l="-7527" t="-14286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6" name="群組 295">
            <a:extLst>
              <a:ext uri="{FF2B5EF4-FFF2-40B4-BE49-F238E27FC236}">
                <a16:creationId xmlns:a16="http://schemas.microsoft.com/office/drawing/2014/main" id="{C546E5B8-59ED-4DC0-84AE-C63A54529FD7}"/>
              </a:ext>
            </a:extLst>
          </p:cNvPr>
          <p:cNvGrpSpPr/>
          <p:nvPr/>
        </p:nvGrpSpPr>
        <p:grpSpPr>
          <a:xfrm>
            <a:off x="7353659" y="4587689"/>
            <a:ext cx="572208" cy="430683"/>
            <a:chOff x="5686213" y="4717020"/>
            <a:chExt cx="572208" cy="430683"/>
          </a:xfrm>
        </p:grpSpPr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1382CDF-51EA-40A7-AFCD-F60D5217A45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3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520556E1-4271-4677-B915-909E489C8BB2}"/>
              </a:ext>
            </a:extLst>
          </p:cNvPr>
          <p:cNvGrpSpPr/>
          <p:nvPr/>
        </p:nvGrpSpPr>
        <p:grpSpPr>
          <a:xfrm>
            <a:off x="7362368" y="5018372"/>
            <a:ext cx="572208" cy="430683"/>
            <a:chOff x="5686213" y="4717020"/>
            <a:chExt cx="572208" cy="430683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53943D55-257C-438D-84B6-312D2BD28D8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4"/>
                  <a:stretch>
                    <a:fillRect l="-7447" t="-14286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E8FC0276-630A-40A2-84CC-785E0372C762}"/>
              </a:ext>
            </a:extLst>
          </p:cNvPr>
          <p:cNvGrpSpPr/>
          <p:nvPr/>
        </p:nvGrpSpPr>
        <p:grpSpPr>
          <a:xfrm>
            <a:off x="7362736" y="5451286"/>
            <a:ext cx="572208" cy="430683"/>
            <a:chOff x="5686213" y="4717020"/>
            <a:chExt cx="572208" cy="430683"/>
          </a:xfrm>
        </p:grpSpPr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E6095060-163A-4931-996E-DBF50C00EEF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5"/>
                  <a:stretch>
                    <a:fillRect l="-7447" t="-14286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5" name="群組 304">
            <a:extLst>
              <a:ext uri="{FF2B5EF4-FFF2-40B4-BE49-F238E27FC236}">
                <a16:creationId xmlns:a16="http://schemas.microsoft.com/office/drawing/2014/main" id="{8C825529-C906-48FB-AF1C-F8DC8D309C8B}"/>
              </a:ext>
            </a:extLst>
          </p:cNvPr>
          <p:cNvGrpSpPr/>
          <p:nvPr/>
        </p:nvGrpSpPr>
        <p:grpSpPr>
          <a:xfrm>
            <a:off x="7363072" y="5879512"/>
            <a:ext cx="572208" cy="430683"/>
            <a:chOff x="5686213" y="4717020"/>
            <a:chExt cx="572208" cy="430683"/>
          </a:xfrm>
        </p:grpSpPr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40C3BD83-EF82-44CB-8136-387C96AD361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6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/>
              <p:nvPr/>
            </p:nvSpPr>
            <p:spPr>
              <a:xfrm>
                <a:off x="6631336" y="6314496"/>
                <a:ext cx="334322" cy="44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336" y="6314496"/>
                <a:ext cx="334322" cy="44544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矩形 308">
            <a:extLst>
              <a:ext uri="{FF2B5EF4-FFF2-40B4-BE49-F238E27FC236}">
                <a16:creationId xmlns:a16="http://schemas.microsoft.com/office/drawing/2014/main" id="{201DF851-2271-4BE2-B6BF-1FD09959F419}"/>
              </a:ext>
            </a:extLst>
          </p:cNvPr>
          <p:cNvSpPr/>
          <p:nvPr/>
        </p:nvSpPr>
        <p:spPr>
          <a:xfrm>
            <a:off x="4007399" y="5154098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0" name="矩形 309">
            <a:extLst>
              <a:ext uri="{FF2B5EF4-FFF2-40B4-BE49-F238E27FC236}">
                <a16:creationId xmlns:a16="http://schemas.microsoft.com/office/drawing/2014/main" id="{91B5A42E-257A-4DB7-BF29-BA30E0369FB1}"/>
              </a:ext>
            </a:extLst>
          </p:cNvPr>
          <p:cNvSpPr/>
          <p:nvPr/>
        </p:nvSpPr>
        <p:spPr>
          <a:xfrm>
            <a:off x="4351221" y="5154098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1" name="矩形 310">
            <a:extLst>
              <a:ext uri="{FF2B5EF4-FFF2-40B4-BE49-F238E27FC236}">
                <a16:creationId xmlns:a16="http://schemas.microsoft.com/office/drawing/2014/main" id="{8E58AAF4-F0B2-454D-9215-2815C6C79434}"/>
              </a:ext>
            </a:extLst>
          </p:cNvPr>
          <p:cNvSpPr/>
          <p:nvPr/>
        </p:nvSpPr>
        <p:spPr>
          <a:xfrm>
            <a:off x="4695043" y="5154098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2" name="矩形 311">
            <a:extLst>
              <a:ext uri="{FF2B5EF4-FFF2-40B4-BE49-F238E27FC236}">
                <a16:creationId xmlns:a16="http://schemas.microsoft.com/office/drawing/2014/main" id="{B10B4533-4002-4B88-A021-FD68F94AF12B}"/>
              </a:ext>
            </a:extLst>
          </p:cNvPr>
          <p:cNvSpPr/>
          <p:nvPr/>
        </p:nvSpPr>
        <p:spPr>
          <a:xfrm>
            <a:off x="5038864" y="5160970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13" name="群組 312">
            <a:extLst>
              <a:ext uri="{FF2B5EF4-FFF2-40B4-BE49-F238E27FC236}">
                <a16:creationId xmlns:a16="http://schemas.microsoft.com/office/drawing/2014/main" id="{408B7C92-52DC-4F67-B432-2E07E44A565C}"/>
              </a:ext>
            </a:extLst>
          </p:cNvPr>
          <p:cNvGrpSpPr/>
          <p:nvPr/>
        </p:nvGrpSpPr>
        <p:grpSpPr>
          <a:xfrm>
            <a:off x="3828630" y="5179050"/>
            <a:ext cx="1732589" cy="487788"/>
            <a:chOff x="3387509" y="317020"/>
            <a:chExt cx="1732589" cy="487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文字方塊 313">
                  <a:extLst>
                    <a:ext uri="{FF2B5EF4-FFF2-40B4-BE49-F238E27FC236}">
                      <a16:creationId xmlns:a16="http://schemas.microsoft.com/office/drawing/2014/main" id="{D3F9CBCF-FB78-4D49-92F0-7E48F37D4704}"/>
                    </a:ext>
                  </a:extLst>
                </p:cNvPr>
                <p:cNvSpPr txBox="1"/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4" name="文字方塊 313">
                  <a:extLst>
                    <a:ext uri="{FF2B5EF4-FFF2-40B4-BE49-F238E27FC236}">
                      <a16:creationId xmlns:a16="http://schemas.microsoft.com/office/drawing/2014/main" id="{D3F9CBCF-FB78-4D49-92F0-7E48F37D4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D7BE0FB5-D086-47CF-A703-DD9C56870749}"/>
                    </a:ext>
                  </a:extLst>
                </p:cNvPr>
                <p:cNvSpPr txBox="1"/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D7BE0FB5-D086-47CF-A703-DD9C568707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文字方塊 315">
                  <a:extLst>
                    <a:ext uri="{FF2B5EF4-FFF2-40B4-BE49-F238E27FC236}">
                      <a16:creationId xmlns:a16="http://schemas.microsoft.com/office/drawing/2014/main" id="{FFC7E0AC-9155-45D3-949E-F2F2BE847597}"/>
                    </a:ext>
                  </a:extLst>
                </p:cNvPr>
                <p:cNvSpPr txBox="1"/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6" name="文字方塊 315">
                  <a:extLst>
                    <a:ext uri="{FF2B5EF4-FFF2-40B4-BE49-F238E27FC236}">
                      <a16:creationId xmlns:a16="http://schemas.microsoft.com/office/drawing/2014/main" id="{FFC7E0AC-9155-45D3-949E-F2F2BE847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6EB20791-FED8-4C54-B70A-463F1B94D0CF}"/>
                    </a:ext>
                  </a:extLst>
                </p:cNvPr>
                <p:cNvSpPr txBox="1"/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6EB20791-FED8-4C54-B70A-463F1B94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文字方塊 317">
                <a:extLst>
                  <a:ext uri="{FF2B5EF4-FFF2-40B4-BE49-F238E27FC236}">
                    <a16:creationId xmlns:a16="http://schemas.microsoft.com/office/drawing/2014/main" id="{98B409DD-7AAC-48B8-96F6-4B3BDD53CE37}"/>
                  </a:ext>
                </a:extLst>
              </p:cNvPr>
              <p:cNvSpPr txBox="1"/>
              <p:nvPr/>
            </p:nvSpPr>
            <p:spPr>
              <a:xfrm>
                <a:off x="4491198" y="5666838"/>
                <a:ext cx="3175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18" name="文字方塊 317">
                <a:extLst>
                  <a:ext uri="{FF2B5EF4-FFF2-40B4-BE49-F238E27FC236}">
                    <a16:creationId xmlns:a16="http://schemas.microsoft.com/office/drawing/2014/main" id="{98B409DD-7AAC-48B8-96F6-4B3BDD53C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198" y="5666838"/>
                <a:ext cx="317587" cy="43088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9" name="文字方塊 318">
            <a:extLst>
              <a:ext uri="{FF2B5EF4-FFF2-40B4-BE49-F238E27FC236}">
                <a16:creationId xmlns:a16="http://schemas.microsoft.com/office/drawing/2014/main" id="{E699788A-BB0F-4FA2-83BF-A46A8BBB4CE8}"/>
              </a:ext>
            </a:extLst>
          </p:cNvPr>
          <p:cNvSpPr txBox="1"/>
          <p:nvPr/>
        </p:nvSpPr>
        <p:spPr>
          <a:xfrm>
            <a:off x="3223578" y="5156147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sp>
        <p:nvSpPr>
          <p:cNvPr id="324" name="矩形 323">
            <a:extLst>
              <a:ext uri="{FF2B5EF4-FFF2-40B4-BE49-F238E27FC236}">
                <a16:creationId xmlns:a16="http://schemas.microsoft.com/office/drawing/2014/main" id="{CB52F776-400B-4394-AB5C-46DF7A47DF45}"/>
              </a:ext>
            </a:extLst>
          </p:cNvPr>
          <p:cNvSpPr/>
          <p:nvPr/>
        </p:nvSpPr>
        <p:spPr>
          <a:xfrm>
            <a:off x="1519001" y="5116489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文字方塊 324">
                <a:extLst>
                  <a:ext uri="{FF2B5EF4-FFF2-40B4-BE49-F238E27FC236}">
                    <a16:creationId xmlns:a16="http://schemas.microsoft.com/office/drawing/2014/main" id="{68332117-C910-4E42-AD80-A5E43BEB9AE3}"/>
                  </a:ext>
                </a:extLst>
              </p:cNvPr>
              <p:cNvSpPr txBox="1"/>
              <p:nvPr/>
            </p:nvSpPr>
            <p:spPr>
              <a:xfrm>
                <a:off x="1351553" y="515666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5" name="文字方塊 324">
                <a:extLst>
                  <a:ext uri="{FF2B5EF4-FFF2-40B4-BE49-F238E27FC236}">
                    <a16:creationId xmlns:a16="http://schemas.microsoft.com/office/drawing/2014/main" id="{68332117-C910-4E42-AD80-A5E43BEB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553" y="5156666"/>
                <a:ext cx="715161" cy="46166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6" name="矩形 325">
            <a:extLst>
              <a:ext uri="{FF2B5EF4-FFF2-40B4-BE49-F238E27FC236}">
                <a16:creationId xmlns:a16="http://schemas.microsoft.com/office/drawing/2014/main" id="{69CFDCA4-157C-44A1-A247-657B82A33BF6}"/>
              </a:ext>
            </a:extLst>
          </p:cNvPr>
          <p:cNvSpPr/>
          <p:nvPr/>
        </p:nvSpPr>
        <p:spPr>
          <a:xfrm>
            <a:off x="1862823" y="5116489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文字方塊 326">
                <a:extLst>
                  <a:ext uri="{FF2B5EF4-FFF2-40B4-BE49-F238E27FC236}">
                    <a16:creationId xmlns:a16="http://schemas.microsoft.com/office/drawing/2014/main" id="{15451640-4E06-4FD8-9EAC-D1FDD9225834}"/>
                  </a:ext>
                </a:extLst>
              </p:cNvPr>
              <p:cNvSpPr txBox="1"/>
              <p:nvPr/>
            </p:nvSpPr>
            <p:spPr>
              <a:xfrm>
                <a:off x="1681338" y="515666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7" name="文字方塊 326">
                <a:extLst>
                  <a:ext uri="{FF2B5EF4-FFF2-40B4-BE49-F238E27FC236}">
                    <a16:creationId xmlns:a16="http://schemas.microsoft.com/office/drawing/2014/main" id="{15451640-4E06-4FD8-9EAC-D1FDD9225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38" y="5156667"/>
                <a:ext cx="715161" cy="46166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8" name="矩形 327">
            <a:extLst>
              <a:ext uri="{FF2B5EF4-FFF2-40B4-BE49-F238E27FC236}">
                <a16:creationId xmlns:a16="http://schemas.microsoft.com/office/drawing/2014/main" id="{A17FF875-22C7-4A98-BD9C-870C46F9B19B}"/>
              </a:ext>
            </a:extLst>
          </p:cNvPr>
          <p:cNvSpPr/>
          <p:nvPr/>
        </p:nvSpPr>
        <p:spPr>
          <a:xfrm>
            <a:off x="2206645" y="5116489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字方塊 328">
                <a:extLst>
                  <a:ext uri="{FF2B5EF4-FFF2-40B4-BE49-F238E27FC236}">
                    <a16:creationId xmlns:a16="http://schemas.microsoft.com/office/drawing/2014/main" id="{BB698733-6344-4A1F-AD3D-784EC015BBDE}"/>
                  </a:ext>
                </a:extLst>
              </p:cNvPr>
              <p:cNvSpPr txBox="1"/>
              <p:nvPr/>
            </p:nvSpPr>
            <p:spPr>
              <a:xfrm>
                <a:off x="2025160" y="515666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9" name="文字方塊 328">
                <a:extLst>
                  <a:ext uri="{FF2B5EF4-FFF2-40B4-BE49-F238E27FC236}">
                    <a16:creationId xmlns:a16="http://schemas.microsoft.com/office/drawing/2014/main" id="{BB698733-6344-4A1F-AD3D-784EC015B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160" y="5156667"/>
                <a:ext cx="715161" cy="46166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0" name="矩形 329">
            <a:extLst>
              <a:ext uri="{FF2B5EF4-FFF2-40B4-BE49-F238E27FC236}">
                <a16:creationId xmlns:a16="http://schemas.microsoft.com/office/drawing/2014/main" id="{4E221C14-2465-472E-B4D6-6CAECD037D06}"/>
              </a:ext>
            </a:extLst>
          </p:cNvPr>
          <p:cNvSpPr/>
          <p:nvPr/>
        </p:nvSpPr>
        <p:spPr>
          <a:xfrm>
            <a:off x="2550466" y="5123361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字方塊 330">
                <a:extLst>
                  <a:ext uri="{FF2B5EF4-FFF2-40B4-BE49-F238E27FC236}">
                    <a16:creationId xmlns:a16="http://schemas.microsoft.com/office/drawing/2014/main" id="{649FC996-0FFE-4D6E-A980-01EC0C76260D}"/>
                  </a:ext>
                </a:extLst>
              </p:cNvPr>
              <p:cNvSpPr txBox="1"/>
              <p:nvPr/>
            </p:nvSpPr>
            <p:spPr>
              <a:xfrm>
                <a:off x="2368981" y="516353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1" name="文字方塊 330">
                <a:extLst>
                  <a:ext uri="{FF2B5EF4-FFF2-40B4-BE49-F238E27FC236}">
                    <a16:creationId xmlns:a16="http://schemas.microsoft.com/office/drawing/2014/main" id="{649FC996-0FFE-4D6E-A980-01EC0C762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981" y="5163539"/>
                <a:ext cx="715161" cy="461665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字方塊 331">
                <a:extLst>
                  <a:ext uri="{FF2B5EF4-FFF2-40B4-BE49-F238E27FC236}">
                    <a16:creationId xmlns:a16="http://schemas.microsoft.com/office/drawing/2014/main" id="{D0D6004E-4F8A-47C5-877E-8732D9C821BA}"/>
                  </a:ext>
                </a:extLst>
              </p:cNvPr>
              <p:cNvSpPr txBox="1"/>
              <p:nvPr/>
            </p:nvSpPr>
            <p:spPr>
              <a:xfrm>
                <a:off x="2016500" y="5691539"/>
                <a:ext cx="3270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32" name="文字方塊 331">
                <a:extLst>
                  <a:ext uri="{FF2B5EF4-FFF2-40B4-BE49-F238E27FC236}">
                    <a16:creationId xmlns:a16="http://schemas.microsoft.com/office/drawing/2014/main" id="{D0D6004E-4F8A-47C5-877E-8732D9C82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500" y="5691539"/>
                <a:ext cx="327013" cy="43088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FCEE31E-1B7D-4CD7-B6CB-BD43A4708D1B}"/>
              </a:ext>
            </a:extLst>
          </p:cNvPr>
          <p:cNvSpPr/>
          <p:nvPr/>
        </p:nvSpPr>
        <p:spPr>
          <a:xfrm>
            <a:off x="5664093" y="4632816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3" name="矩形 332">
            <a:extLst>
              <a:ext uri="{FF2B5EF4-FFF2-40B4-BE49-F238E27FC236}">
                <a16:creationId xmlns:a16="http://schemas.microsoft.com/office/drawing/2014/main" id="{F7217479-DE2E-492E-B52A-9552D944973A}"/>
              </a:ext>
            </a:extLst>
          </p:cNvPr>
          <p:cNvSpPr/>
          <p:nvPr/>
        </p:nvSpPr>
        <p:spPr>
          <a:xfrm>
            <a:off x="6248996" y="4632816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4" name="矩形 333">
            <a:extLst>
              <a:ext uri="{FF2B5EF4-FFF2-40B4-BE49-F238E27FC236}">
                <a16:creationId xmlns:a16="http://schemas.microsoft.com/office/drawing/2014/main" id="{11874C3D-C7C8-447E-BA8E-0464995438AE}"/>
              </a:ext>
            </a:extLst>
          </p:cNvPr>
          <p:cNvSpPr/>
          <p:nvPr/>
        </p:nvSpPr>
        <p:spPr>
          <a:xfrm>
            <a:off x="6825167" y="4642443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5" name="矩形 334">
            <a:extLst>
              <a:ext uri="{FF2B5EF4-FFF2-40B4-BE49-F238E27FC236}">
                <a16:creationId xmlns:a16="http://schemas.microsoft.com/office/drawing/2014/main" id="{EB244086-59A7-4A7A-8A16-2845852D85CA}"/>
              </a:ext>
            </a:extLst>
          </p:cNvPr>
          <p:cNvSpPr/>
          <p:nvPr/>
        </p:nvSpPr>
        <p:spPr>
          <a:xfrm>
            <a:off x="7381706" y="4642513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496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 animBg="1"/>
      <p:bldP spid="311" grpId="0" animBg="1"/>
      <p:bldP spid="312" grpId="0" animBg="1"/>
      <p:bldP spid="318" grpId="0"/>
      <p:bldP spid="324" grpId="0" animBg="1"/>
      <p:bldP spid="325" grpId="0"/>
      <p:bldP spid="326" grpId="0" animBg="1"/>
      <p:bldP spid="327" grpId="0"/>
      <p:bldP spid="328" grpId="0" animBg="1"/>
      <p:bldP spid="329" grpId="0"/>
      <p:bldP spid="330" grpId="0" animBg="1"/>
      <p:bldP spid="331" grpId="0"/>
      <p:bldP spid="332" grpId="0"/>
      <p:bldP spid="3" grpId="0" animBg="1"/>
      <p:bldP spid="3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889DA20-0DFE-4C6A-A325-4FAE473A3EBD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67AFFE3-2054-4E61-BAE4-6E04660225FC}"/>
              </a:ext>
            </a:extLst>
          </p:cNvPr>
          <p:cNvSpPr txBox="1"/>
          <p:nvPr/>
        </p:nvSpPr>
        <p:spPr>
          <a:xfrm>
            <a:off x="827771" y="6179418"/>
            <a:ext cx="7767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反正就是一堆矩陣乘法，用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GPU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可以加速</a:t>
            </a:r>
          </a:p>
        </p:txBody>
      </p:sp>
      <p:sp>
        <p:nvSpPr>
          <p:cNvPr id="278" name="文字方塊 277">
            <a:extLst>
              <a:ext uri="{FF2B5EF4-FFF2-40B4-BE49-F238E27FC236}">
                <a16:creationId xmlns:a16="http://schemas.microsoft.com/office/drawing/2014/main" id="{A454DEC8-EA81-4EC4-A964-FBFA81E1DC69}"/>
              </a:ext>
            </a:extLst>
          </p:cNvPr>
          <p:cNvSpPr txBox="1"/>
          <p:nvPr/>
        </p:nvSpPr>
        <p:spPr>
          <a:xfrm>
            <a:off x="5850373" y="683870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279" name="群組 278">
            <a:extLst>
              <a:ext uri="{FF2B5EF4-FFF2-40B4-BE49-F238E27FC236}">
                <a16:creationId xmlns:a16="http://schemas.microsoft.com/office/drawing/2014/main" id="{A0AF9435-5DEC-47E3-9726-899FDBCA1B04}"/>
              </a:ext>
            </a:extLst>
          </p:cNvPr>
          <p:cNvGrpSpPr/>
          <p:nvPr/>
        </p:nvGrpSpPr>
        <p:grpSpPr>
          <a:xfrm>
            <a:off x="6290758" y="646393"/>
            <a:ext cx="639241" cy="608154"/>
            <a:chOff x="5091792" y="1543557"/>
            <a:chExt cx="639241" cy="608154"/>
          </a:xfrm>
        </p:grpSpPr>
        <p:sp>
          <p:nvSpPr>
            <p:cNvPr id="280" name="文字方塊 279">
              <a:extLst>
                <a:ext uri="{FF2B5EF4-FFF2-40B4-BE49-F238E27FC236}">
                  <a16:creationId xmlns:a16="http://schemas.microsoft.com/office/drawing/2014/main" id="{3B6CD58D-DC66-4A54-9D4E-5C0B35BF64EB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文字方塊 280">
                  <a:extLst>
                    <a:ext uri="{FF2B5EF4-FFF2-40B4-BE49-F238E27FC236}">
                      <a16:creationId xmlns:a16="http://schemas.microsoft.com/office/drawing/2014/main" id="{538881E1-231E-459B-96D5-677D94E6EE51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1" name="文字方塊 280">
                  <a:extLst>
                    <a:ext uri="{FF2B5EF4-FFF2-40B4-BE49-F238E27FC236}">
                      <a16:creationId xmlns:a16="http://schemas.microsoft.com/office/drawing/2014/main" id="{538881E1-231E-459B-96D5-677D94E6E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3793" r="-4598" b="-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40D43FF9-E35D-4563-B72D-28266682011E}"/>
              </a:ext>
            </a:extLst>
          </p:cNvPr>
          <p:cNvSpPr txBox="1"/>
          <p:nvPr/>
        </p:nvSpPr>
        <p:spPr>
          <a:xfrm>
            <a:off x="5850373" y="1392715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8C8561E2-AA8C-4BAC-B7D0-143D309D882C}"/>
              </a:ext>
            </a:extLst>
          </p:cNvPr>
          <p:cNvGrpSpPr/>
          <p:nvPr/>
        </p:nvGrpSpPr>
        <p:grpSpPr>
          <a:xfrm>
            <a:off x="6290758" y="1369759"/>
            <a:ext cx="639241" cy="608154"/>
            <a:chOff x="5091792" y="1543557"/>
            <a:chExt cx="639241" cy="608154"/>
          </a:xfrm>
        </p:grpSpPr>
        <p:sp>
          <p:nvSpPr>
            <p:cNvPr id="284" name="文字方塊 283">
              <a:extLst>
                <a:ext uri="{FF2B5EF4-FFF2-40B4-BE49-F238E27FC236}">
                  <a16:creationId xmlns:a16="http://schemas.microsoft.com/office/drawing/2014/main" id="{2CE22EAD-D2F6-4FCE-A3A9-1F4690BBCD2D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5" name="文字方塊 284">
                  <a:extLst>
                    <a:ext uri="{FF2B5EF4-FFF2-40B4-BE49-F238E27FC236}">
                      <a16:creationId xmlns:a16="http://schemas.microsoft.com/office/drawing/2014/main" id="{ABE2B4CC-BD24-4C77-BAB5-AF6002331810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>
            <p:sp>
              <p:nvSpPr>
                <p:cNvPr id="285" name="文字方塊 284">
                  <a:extLst>
                    <a:ext uri="{FF2B5EF4-FFF2-40B4-BE49-F238E27FC236}">
                      <a16:creationId xmlns:a16="http://schemas.microsoft.com/office/drawing/2014/main" id="{ABE2B4CC-BD24-4C77-BAB5-AF6002331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blipFill>
                  <a:blip r:embed="rId3"/>
                  <a:stretch>
                    <a:fillRect l="-13636" t="-3279" r="-3409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" name="文字方塊 285">
            <a:extLst>
              <a:ext uri="{FF2B5EF4-FFF2-40B4-BE49-F238E27FC236}">
                <a16:creationId xmlns:a16="http://schemas.microsoft.com/office/drawing/2014/main" id="{71CDB789-2466-4EB8-8F51-21EFA14D3EC9}"/>
              </a:ext>
            </a:extLst>
          </p:cNvPr>
          <p:cNvSpPr txBox="1"/>
          <p:nvPr/>
        </p:nvSpPr>
        <p:spPr>
          <a:xfrm>
            <a:off x="5828281" y="2085136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1FF8CBC-0429-4624-A856-400D4D147613}"/>
              </a:ext>
            </a:extLst>
          </p:cNvPr>
          <p:cNvGrpSpPr/>
          <p:nvPr/>
        </p:nvGrpSpPr>
        <p:grpSpPr>
          <a:xfrm>
            <a:off x="6291237" y="2029518"/>
            <a:ext cx="639241" cy="608154"/>
            <a:chOff x="5091792" y="1543557"/>
            <a:chExt cx="639241" cy="608154"/>
          </a:xfrm>
        </p:grpSpPr>
        <p:sp>
          <p:nvSpPr>
            <p:cNvPr id="288" name="文字方塊 287">
              <a:extLst>
                <a:ext uri="{FF2B5EF4-FFF2-40B4-BE49-F238E27FC236}">
                  <a16:creationId xmlns:a16="http://schemas.microsoft.com/office/drawing/2014/main" id="{286F0C4D-086B-4FC5-B679-5C67C258CC94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9371408D-78C5-454C-AD4F-72F77D9328F1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9371408D-78C5-454C-AD4F-72F77D932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953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0B1CFA2-6B9D-42F6-B349-69F050B746C3}"/>
                  </a:ext>
                </a:extLst>
              </p:cNvPr>
              <p:cNvSpPr/>
              <p:nvPr/>
            </p:nvSpPr>
            <p:spPr>
              <a:xfrm>
                <a:off x="4044303" y="603438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0B1CFA2-6B9D-42F6-B349-69F050B74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303" y="603438"/>
                <a:ext cx="1713297" cy="61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CE1B0C67-F351-4FE5-B0A8-69BF91E6121A}"/>
                  </a:ext>
                </a:extLst>
              </p:cNvPr>
              <p:cNvSpPr/>
              <p:nvPr/>
            </p:nvSpPr>
            <p:spPr>
              <a:xfrm>
                <a:off x="4044302" y="1316918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CE1B0C67-F351-4FE5-B0A8-69BF91E61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302" y="1316918"/>
                <a:ext cx="1713297" cy="61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7EDEDEB6-4E63-484E-96B9-8CB0FD6DE4ED}"/>
                  </a:ext>
                </a:extLst>
              </p:cNvPr>
              <p:cNvSpPr/>
              <p:nvPr/>
            </p:nvSpPr>
            <p:spPr>
              <a:xfrm>
                <a:off x="4044964" y="2029518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7EDEDEB6-4E63-484E-96B9-8CB0FD6DE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964" y="2029518"/>
                <a:ext cx="1713297" cy="61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8" name="群組 307">
            <a:extLst>
              <a:ext uri="{FF2B5EF4-FFF2-40B4-BE49-F238E27FC236}">
                <a16:creationId xmlns:a16="http://schemas.microsoft.com/office/drawing/2014/main" id="{409AA4C6-627F-47FE-8391-66AD93069DB5}"/>
              </a:ext>
            </a:extLst>
          </p:cNvPr>
          <p:cNvGrpSpPr/>
          <p:nvPr/>
        </p:nvGrpSpPr>
        <p:grpSpPr>
          <a:xfrm>
            <a:off x="6290758" y="2772090"/>
            <a:ext cx="679984" cy="1713297"/>
            <a:chOff x="6592432" y="2322887"/>
            <a:chExt cx="679984" cy="1713297"/>
          </a:xfrm>
        </p:grpSpPr>
        <p:sp>
          <p:nvSpPr>
            <p:cNvPr id="292" name="矩形 291">
              <a:extLst>
                <a:ext uri="{FF2B5EF4-FFF2-40B4-BE49-F238E27FC236}">
                  <a16:creationId xmlns:a16="http://schemas.microsoft.com/office/drawing/2014/main" id="{ECB4BF57-1779-477E-BADF-F1BA2469CB23}"/>
                </a:ext>
              </a:extLst>
            </p:cNvPr>
            <p:cNvSpPr/>
            <p:nvPr/>
          </p:nvSpPr>
          <p:spPr>
            <a:xfrm rot="5400000">
              <a:off x="6075775" y="2839544"/>
              <a:ext cx="1713297" cy="67998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文字方塊 292">
                  <a:extLst>
                    <a:ext uri="{FF2B5EF4-FFF2-40B4-BE49-F238E27FC236}">
                      <a16:creationId xmlns:a16="http://schemas.microsoft.com/office/drawing/2014/main" id="{1264B58B-1C40-4DBB-9164-0C2FAC7E247B}"/>
                    </a:ext>
                  </a:extLst>
                </p:cNvPr>
                <p:cNvSpPr txBox="1"/>
                <p:nvPr/>
              </p:nvSpPr>
              <p:spPr>
                <a:xfrm>
                  <a:off x="6765262" y="2976096"/>
                  <a:ext cx="33432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293" name="文字方塊 292">
                  <a:extLst>
                    <a:ext uri="{FF2B5EF4-FFF2-40B4-BE49-F238E27FC236}">
                      <a16:creationId xmlns:a16="http://schemas.microsoft.com/office/drawing/2014/main" id="{1264B58B-1C40-4DBB-9164-0C2FAC7E2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262" y="2976096"/>
                  <a:ext cx="334322" cy="430887"/>
                </a:xfrm>
                <a:prstGeom prst="rect">
                  <a:avLst/>
                </a:prstGeom>
                <a:blipFill>
                  <a:blip r:embed="rId8"/>
                  <a:stretch>
                    <a:fillRect r="-2727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8FE0ECA8-37F1-4A76-8A4B-FD0998846088}"/>
                  </a:ext>
                </a:extLst>
              </p:cNvPr>
              <p:cNvSpPr/>
              <p:nvPr/>
            </p:nvSpPr>
            <p:spPr>
              <a:xfrm>
                <a:off x="7068087" y="3276359"/>
                <a:ext cx="1713297" cy="67998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8FE0ECA8-37F1-4A76-8A4B-FD0998846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087" y="3276359"/>
                <a:ext cx="1713297" cy="679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525A9B5-E3F4-4A66-AF5D-727D5B3FA9F0}"/>
                  </a:ext>
                </a:extLst>
              </p:cNvPr>
              <p:cNvSpPr/>
              <p:nvPr/>
            </p:nvSpPr>
            <p:spPr>
              <a:xfrm>
                <a:off x="4149735" y="2882878"/>
                <a:ext cx="1569546" cy="14889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525A9B5-E3F4-4A66-AF5D-727D5B3FA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735" y="2882878"/>
                <a:ext cx="1569546" cy="14889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箭號: 向右 295">
            <a:extLst>
              <a:ext uri="{FF2B5EF4-FFF2-40B4-BE49-F238E27FC236}">
                <a16:creationId xmlns:a16="http://schemas.microsoft.com/office/drawing/2014/main" id="{33285C0E-B95B-4E92-9FD9-CCF27D3867C4}"/>
              </a:ext>
            </a:extLst>
          </p:cNvPr>
          <p:cNvSpPr/>
          <p:nvPr/>
        </p:nvSpPr>
        <p:spPr>
          <a:xfrm flipH="1">
            <a:off x="3476169" y="3215974"/>
            <a:ext cx="515279" cy="6931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21EA8291-B094-42C4-8E23-BAF7281554EE}"/>
                  </a:ext>
                </a:extLst>
              </p:cNvPr>
              <p:cNvSpPr/>
              <p:nvPr/>
            </p:nvSpPr>
            <p:spPr>
              <a:xfrm>
                <a:off x="1827480" y="2818081"/>
                <a:ext cx="1569546" cy="14889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21EA8291-B094-42C4-8E23-BAF72815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480" y="2818081"/>
                <a:ext cx="1569546" cy="14889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矩形 297">
                <a:extLst>
                  <a:ext uri="{FF2B5EF4-FFF2-40B4-BE49-F238E27FC236}">
                    <a16:creationId xmlns:a16="http://schemas.microsoft.com/office/drawing/2014/main" id="{41C2811D-C291-412E-97EE-162BD9C53980}"/>
                  </a:ext>
                </a:extLst>
              </p:cNvPr>
              <p:cNvSpPr/>
              <p:nvPr/>
            </p:nvSpPr>
            <p:spPr>
              <a:xfrm>
                <a:off x="6248144" y="4645077"/>
                <a:ext cx="1569546" cy="14889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8" name="矩形 297">
                <a:extLst>
                  <a:ext uri="{FF2B5EF4-FFF2-40B4-BE49-F238E27FC236}">
                    <a16:creationId xmlns:a16="http://schemas.microsoft.com/office/drawing/2014/main" id="{41C2811D-C291-412E-97EE-162BD9C5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4" y="4645077"/>
                <a:ext cx="1569546" cy="14889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矩形 298">
                <a:extLst>
                  <a:ext uri="{FF2B5EF4-FFF2-40B4-BE49-F238E27FC236}">
                    <a16:creationId xmlns:a16="http://schemas.microsoft.com/office/drawing/2014/main" id="{EE7819C5-7497-47FA-849C-B1CED0ECDD85}"/>
                  </a:ext>
                </a:extLst>
              </p:cNvPr>
              <p:cNvSpPr/>
              <p:nvPr/>
            </p:nvSpPr>
            <p:spPr>
              <a:xfrm>
                <a:off x="4463384" y="5064064"/>
                <a:ext cx="1713297" cy="67998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9" name="矩形 298">
                <a:extLst>
                  <a:ext uri="{FF2B5EF4-FFF2-40B4-BE49-F238E27FC236}">
                    <a16:creationId xmlns:a16="http://schemas.microsoft.com/office/drawing/2014/main" id="{EE7819C5-7497-47FA-849C-B1CED0ECD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84" y="5064064"/>
                <a:ext cx="1713297" cy="6799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0" name="文字方塊 299">
            <a:extLst>
              <a:ext uri="{FF2B5EF4-FFF2-40B4-BE49-F238E27FC236}">
                <a16:creationId xmlns:a16="http://schemas.microsoft.com/office/drawing/2014/main" id="{E6F49C20-BA58-40B3-8CD8-23F5CB9BBB50}"/>
              </a:ext>
            </a:extLst>
          </p:cNvPr>
          <p:cNvSpPr txBox="1"/>
          <p:nvPr/>
        </p:nvSpPr>
        <p:spPr>
          <a:xfrm>
            <a:off x="4044302" y="5127919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矩形 302">
                <a:extLst>
                  <a:ext uri="{FF2B5EF4-FFF2-40B4-BE49-F238E27FC236}">
                    <a16:creationId xmlns:a16="http://schemas.microsoft.com/office/drawing/2014/main" id="{BEA730FD-C40C-4A32-A7E7-5E7A57B34D97}"/>
                  </a:ext>
                </a:extLst>
              </p:cNvPr>
              <p:cNvSpPr/>
              <p:nvPr/>
            </p:nvSpPr>
            <p:spPr>
              <a:xfrm>
                <a:off x="7016259" y="647146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3" name="矩形 302">
                <a:extLst>
                  <a:ext uri="{FF2B5EF4-FFF2-40B4-BE49-F238E27FC236}">
                    <a16:creationId xmlns:a16="http://schemas.microsoft.com/office/drawing/2014/main" id="{BEA730FD-C40C-4A32-A7E7-5E7A57B34D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59" y="647146"/>
                <a:ext cx="1713297" cy="61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9C29D341-0392-496B-9833-FA3E86A77D44}"/>
                  </a:ext>
                </a:extLst>
              </p:cNvPr>
              <p:cNvSpPr/>
              <p:nvPr/>
            </p:nvSpPr>
            <p:spPr>
              <a:xfrm>
                <a:off x="2328589" y="5049537"/>
                <a:ext cx="1713297" cy="67998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9C29D341-0392-496B-9833-FA3E86A77D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589" y="5049537"/>
                <a:ext cx="1713297" cy="6799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5" name="文字方塊 304">
            <a:extLst>
              <a:ext uri="{FF2B5EF4-FFF2-40B4-BE49-F238E27FC236}">
                <a16:creationId xmlns:a16="http://schemas.microsoft.com/office/drawing/2014/main" id="{BA2A8539-10E0-499D-9501-C43418E61EA5}"/>
              </a:ext>
            </a:extLst>
          </p:cNvPr>
          <p:cNvSpPr txBox="1"/>
          <p:nvPr/>
        </p:nvSpPr>
        <p:spPr>
          <a:xfrm>
            <a:off x="5845012" y="3385874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BFD49EF1-74B6-403E-9CF2-DC12CFC7E7C8}"/>
                  </a:ext>
                </a:extLst>
              </p:cNvPr>
              <p:cNvSpPr/>
              <p:nvPr/>
            </p:nvSpPr>
            <p:spPr>
              <a:xfrm>
                <a:off x="7016258" y="1348361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BFD49EF1-74B6-403E-9CF2-DC12CFC7E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58" y="1348361"/>
                <a:ext cx="1713297" cy="61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DBE0E105-2C44-41A5-AC64-EC0968DB42FA}"/>
                  </a:ext>
                </a:extLst>
              </p:cNvPr>
              <p:cNvSpPr/>
              <p:nvPr/>
            </p:nvSpPr>
            <p:spPr>
              <a:xfrm>
                <a:off x="7010531" y="2040520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DBE0E105-2C44-41A5-AC64-EC0968DB4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531" y="2040520"/>
                <a:ext cx="1713297" cy="61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圖片 33">
            <a:extLst>
              <a:ext uri="{FF2B5EF4-FFF2-40B4-BE49-F238E27FC236}">
                <a16:creationId xmlns:a16="http://schemas.microsoft.com/office/drawing/2014/main" id="{9C7A0E81-467E-4170-A39D-3C6B2F39E7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809" y="715603"/>
            <a:ext cx="2351831" cy="1928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77EFF80-604A-4B13-A4F4-376A4545C5EF}"/>
                  </a:ext>
                </a:extLst>
              </p:cNvPr>
              <p:cNvSpPr/>
              <p:nvPr/>
            </p:nvSpPr>
            <p:spPr>
              <a:xfrm>
                <a:off x="2485767" y="2200951"/>
                <a:ext cx="1205585" cy="44480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77EFF80-604A-4B13-A4F4-376A4545C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767" y="2200951"/>
                <a:ext cx="1205585" cy="44480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56D93B1-DE30-4606-8481-6EDF729AB006}"/>
                  </a:ext>
                </a:extLst>
              </p:cNvPr>
              <p:cNvSpPr/>
              <p:nvPr/>
            </p:nvSpPr>
            <p:spPr>
              <a:xfrm>
                <a:off x="2477307" y="687428"/>
                <a:ext cx="1222504" cy="49921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56D93B1-DE30-4606-8481-6EDF729AB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307" y="687428"/>
                <a:ext cx="1222504" cy="49921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35846EC-3A67-465B-B239-068B27DD23C9}"/>
              </a:ext>
            </a:extLst>
          </p:cNvPr>
          <p:cNvSpPr/>
          <p:nvPr/>
        </p:nvSpPr>
        <p:spPr>
          <a:xfrm>
            <a:off x="241239" y="688988"/>
            <a:ext cx="1977348" cy="449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4EBCFD3-003D-4A0F-AC38-915A3D994442}"/>
              </a:ext>
            </a:extLst>
          </p:cNvPr>
          <p:cNvSpPr/>
          <p:nvPr/>
        </p:nvSpPr>
        <p:spPr>
          <a:xfrm>
            <a:off x="259490" y="2220823"/>
            <a:ext cx="1977348" cy="449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6017D0BF-AA3B-48CD-AA63-8C7BE1B71C63}"/>
              </a:ext>
            </a:extLst>
          </p:cNvPr>
          <p:cNvSpPr/>
          <p:nvPr/>
        </p:nvSpPr>
        <p:spPr>
          <a:xfrm>
            <a:off x="2265672" y="746859"/>
            <a:ext cx="182802" cy="30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2382B984-4EA7-4E32-90A8-412E3106273A}"/>
              </a:ext>
            </a:extLst>
          </p:cNvPr>
          <p:cNvSpPr/>
          <p:nvPr/>
        </p:nvSpPr>
        <p:spPr>
          <a:xfrm>
            <a:off x="2265672" y="2268574"/>
            <a:ext cx="182802" cy="30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34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8" grpId="0"/>
      <p:bldP spid="282" grpId="0"/>
      <p:bldP spid="286" grpId="0"/>
      <p:bldP spid="3" grpId="0" animBg="1"/>
      <p:bldP spid="290" grpId="0" animBg="1"/>
      <p:bldP spid="291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/>
      <p:bldP spid="303" grpId="0" animBg="1"/>
      <p:bldP spid="304" grpId="0" animBg="1"/>
      <p:bldP spid="305" grpId="0"/>
      <p:bldP spid="306" grpId="0" animBg="1"/>
      <p:bldP spid="3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2596456" y="474271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3890618" y="4739780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843077" y="4750012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1163065" y="4744823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821249" y="4487225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1520616" y="4473329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65075" y="75338"/>
            <a:ext cx="450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Multi-head Self-attention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2356894" y="6084405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2436123" y="50062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2588711" y="5550188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1142057" y="5831695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3553436" y="5006241"/>
            <a:ext cx="715161" cy="813431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831202" y="5006241"/>
            <a:ext cx="715161" cy="813431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5259587" y="106115"/>
            <a:ext cx="35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 heads as example)</a:t>
            </a:r>
            <a:endParaRPr lang="zh-TW" altLang="en-US" sz="28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677249" y="390948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1397044" y="389409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2276468" y="474790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2254640" y="448511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2954007" y="447121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2110640" y="390737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2830435" y="389198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3570630" y="4744969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3548802" y="4482182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4248169" y="446828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3404802" y="390444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4124597" y="388905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6915810" y="4711492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8209972" y="470856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5162431" y="4718793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5482419" y="4713604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5140603" y="445600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5839970" y="4442110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6676248" y="6053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6755477" y="497502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6908065" y="5518969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5461411" y="5800476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7872790" y="4975022"/>
            <a:ext cx="715161" cy="813431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5150556" y="4975022"/>
            <a:ext cx="715161" cy="813431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15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4996603" y="387826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blipFill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5716398" y="386287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blipFill>
                <a:blip r:embed="rId1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6595822" y="4716681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6573994" y="4453894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7273361" y="4439998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6429994" y="387615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7149789" y="386076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7889984" y="471375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7868156" y="445096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8567523" y="443706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7724156" y="387322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8443951" y="38578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4349958" y="756044"/>
            <a:ext cx="715161" cy="605813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639E50D1-C367-4D25-AB72-A5FD215B68F2}"/>
              </a:ext>
            </a:extLst>
          </p:cNvPr>
          <p:cNvCxnSpPr>
            <a:cxnSpLocks/>
            <a:stCxn id="65" idx="0"/>
            <a:endCxn id="120" idx="2"/>
          </p:cNvCxnSpPr>
          <p:nvPr/>
        </p:nvCxnSpPr>
        <p:spPr>
          <a:xfrm flipV="1">
            <a:off x="911874" y="2518497"/>
            <a:ext cx="5590474" cy="916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C9EDB4F9-2812-467B-9C59-E6DCD6F16C5B}"/>
              </a:ext>
            </a:extLst>
          </p:cNvPr>
          <p:cNvCxnSpPr>
            <a:cxnSpLocks/>
          </p:cNvCxnSpPr>
          <p:nvPr/>
        </p:nvCxnSpPr>
        <p:spPr>
          <a:xfrm>
            <a:off x="6676248" y="2497623"/>
            <a:ext cx="10641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橢圓 119">
            <a:extLst>
              <a:ext uri="{FF2B5EF4-FFF2-40B4-BE49-F238E27FC236}">
                <a16:creationId xmlns:a16="http://schemas.microsoft.com/office/drawing/2014/main" id="{422D58AD-34BF-4383-9B94-2090FAF603AE}"/>
              </a:ext>
            </a:extLst>
          </p:cNvPr>
          <p:cNvSpPr/>
          <p:nvPr/>
        </p:nvSpPr>
        <p:spPr>
          <a:xfrm>
            <a:off x="6502348" y="2428497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E155D855-11B8-483B-9CA2-9D925F9944F4}"/>
              </a:ext>
            </a:extLst>
          </p:cNvPr>
          <p:cNvCxnSpPr>
            <a:cxnSpLocks/>
          </p:cNvCxnSpPr>
          <p:nvPr/>
        </p:nvCxnSpPr>
        <p:spPr>
          <a:xfrm flipV="1">
            <a:off x="6595822" y="2608497"/>
            <a:ext cx="0" cy="9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892A7AE2-6FB4-41FA-92AC-23090057351A}"/>
              </a:ext>
            </a:extLst>
          </p:cNvPr>
          <p:cNvGrpSpPr/>
          <p:nvPr/>
        </p:nvGrpSpPr>
        <p:grpSpPr>
          <a:xfrm>
            <a:off x="7746374" y="2337057"/>
            <a:ext cx="298383" cy="310013"/>
            <a:chOff x="-105878" y="1740168"/>
            <a:chExt cx="461666" cy="461665"/>
          </a:xfrm>
        </p:grpSpPr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DF6F9045-93FE-4EE0-960A-2EBFB8FE6B14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49C802D6-6C4B-4086-A6D3-59B0E7DCB84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356E42B5-91DC-4514-8679-11D887065DE4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接點 125">
                <a:extLst>
                  <a:ext uri="{FF2B5EF4-FFF2-40B4-BE49-F238E27FC236}">
                    <a16:creationId xmlns:a16="http://schemas.microsoft.com/office/drawing/2014/main" id="{95FD0C5A-771D-4937-AEB5-F81026C4638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270141EF-E27D-4089-B320-1EE194C9963E}"/>
              </a:ext>
            </a:extLst>
          </p:cNvPr>
          <p:cNvCxnSpPr>
            <a:cxnSpLocks/>
          </p:cNvCxnSpPr>
          <p:nvPr/>
        </p:nvCxnSpPr>
        <p:spPr>
          <a:xfrm flipV="1">
            <a:off x="7906293" y="2647070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>
            <a:extLst>
              <a:ext uri="{FF2B5EF4-FFF2-40B4-BE49-F238E27FC236}">
                <a16:creationId xmlns:a16="http://schemas.microsoft.com/office/drawing/2014/main" id="{778EA6E3-7FFC-41B5-89E6-D3DF97D875B2}"/>
              </a:ext>
            </a:extLst>
          </p:cNvPr>
          <p:cNvCxnSpPr>
            <a:cxnSpLocks/>
          </p:cNvCxnSpPr>
          <p:nvPr/>
        </p:nvCxnSpPr>
        <p:spPr>
          <a:xfrm flipH="1" flipV="1">
            <a:off x="7891906" y="1072361"/>
            <a:ext cx="0" cy="1264697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94B0D476-B88C-41B2-B88A-0C41B9A678CA}"/>
              </a:ext>
            </a:extLst>
          </p:cNvPr>
          <p:cNvCxnSpPr>
            <a:cxnSpLocks/>
          </p:cNvCxnSpPr>
          <p:nvPr/>
        </p:nvCxnSpPr>
        <p:spPr>
          <a:xfrm flipH="1">
            <a:off x="4937263" y="1056160"/>
            <a:ext cx="295272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18A1249D-5B6D-43BF-B80E-6EA40DF6BD7B}"/>
              </a:ext>
            </a:extLst>
          </p:cNvPr>
          <p:cNvGrpSpPr/>
          <p:nvPr/>
        </p:nvGrpSpPr>
        <p:grpSpPr>
          <a:xfrm>
            <a:off x="3410157" y="2346900"/>
            <a:ext cx="298383" cy="310013"/>
            <a:chOff x="-105878" y="1740168"/>
            <a:chExt cx="461666" cy="461665"/>
          </a:xfrm>
        </p:grpSpPr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1893E83D-35DD-4BF2-948F-196C72891672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5256D93F-8ABA-410E-82A8-5956F6A3F159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FBE09387-6E5C-44B8-A3B8-DCAE490519D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4063C960-8AD5-433C-8E80-85A500164D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橢圓 134">
            <a:extLst>
              <a:ext uri="{FF2B5EF4-FFF2-40B4-BE49-F238E27FC236}">
                <a16:creationId xmlns:a16="http://schemas.microsoft.com/office/drawing/2014/main" id="{A8AFD71D-4AB3-4288-9848-1AD56C58F527}"/>
              </a:ext>
            </a:extLst>
          </p:cNvPr>
          <p:cNvSpPr/>
          <p:nvPr/>
        </p:nvSpPr>
        <p:spPr>
          <a:xfrm>
            <a:off x="2162544" y="240240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17BD5EA0-67CC-4BDC-9CF7-8BBA0F349714}"/>
              </a:ext>
            </a:extLst>
          </p:cNvPr>
          <p:cNvCxnSpPr>
            <a:cxnSpLocks/>
            <a:endCxn id="135" idx="3"/>
          </p:cNvCxnSpPr>
          <p:nvPr/>
        </p:nvCxnSpPr>
        <p:spPr>
          <a:xfrm flipV="1">
            <a:off x="812625" y="2556042"/>
            <a:ext cx="1376279" cy="868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單箭頭接點 182">
            <a:extLst>
              <a:ext uri="{FF2B5EF4-FFF2-40B4-BE49-F238E27FC236}">
                <a16:creationId xmlns:a16="http://schemas.microsoft.com/office/drawing/2014/main" id="{0CDDEB72-D5F1-4890-A600-F6965E86F643}"/>
              </a:ext>
            </a:extLst>
          </p:cNvPr>
          <p:cNvCxnSpPr>
            <a:cxnSpLocks/>
          </p:cNvCxnSpPr>
          <p:nvPr/>
        </p:nvCxnSpPr>
        <p:spPr>
          <a:xfrm flipH="1" flipV="1">
            <a:off x="2264419" y="2599096"/>
            <a:ext cx="0" cy="8710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單箭頭接點 183">
            <a:extLst>
              <a:ext uri="{FF2B5EF4-FFF2-40B4-BE49-F238E27FC236}">
                <a16:creationId xmlns:a16="http://schemas.microsoft.com/office/drawing/2014/main" id="{C78794A8-E1CF-4ED2-B6A6-130D0649E5DC}"/>
              </a:ext>
            </a:extLst>
          </p:cNvPr>
          <p:cNvCxnSpPr>
            <a:cxnSpLocks/>
          </p:cNvCxnSpPr>
          <p:nvPr/>
        </p:nvCxnSpPr>
        <p:spPr>
          <a:xfrm flipV="1">
            <a:off x="2403995" y="2487893"/>
            <a:ext cx="10061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單箭頭接點 184">
            <a:extLst>
              <a:ext uri="{FF2B5EF4-FFF2-40B4-BE49-F238E27FC236}">
                <a16:creationId xmlns:a16="http://schemas.microsoft.com/office/drawing/2014/main" id="{15D0B98A-F7FA-41F7-A931-815C005CD6D5}"/>
              </a:ext>
            </a:extLst>
          </p:cNvPr>
          <p:cNvCxnSpPr>
            <a:cxnSpLocks/>
          </p:cNvCxnSpPr>
          <p:nvPr/>
        </p:nvCxnSpPr>
        <p:spPr>
          <a:xfrm flipV="1">
            <a:off x="3564996" y="2633577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D6C7C918-3F32-4408-9257-BFD2D0ED0922}"/>
              </a:ext>
            </a:extLst>
          </p:cNvPr>
          <p:cNvCxnSpPr>
            <a:cxnSpLocks/>
            <a:stCxn id="131" idx="0"/>
          </p:cNvCxnSpPr>
          <p:nvPr/>
        </p:nvCxnSpPr>
        <p:spPr>
          <a:xfrm flipH="1" flipV="1">
            <a:off x="3548803" y="1056160"/>
            <a:ext cx="0" cy="129074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單箭頭接點 186">
            <a:extLst>
              <a:ext uri="{FF2B5EF4-FFF2-40B4-BE49-F238E27FC236}">
                <a16:creationId xmlns:a16="http://schemas.microsoft.com/office/drawing/2014/main" id="{79E644FD-4767-4F94-B97E-F2DFBB6DC76A}"/>
              </a:ext>
            </a:extLst>
          </p:cNvPr>
          <p:cNvCxnSpPr>
            <a:cxnSpLocks/>
          </p:cNvCxnSpPr>
          <p:nvPr/>
        </p:nvCxnSpPr>
        <p:spPr>
          <a:xfrm>
            <a:off x="3525387" y="1032658"/>
            <a:ext cx="89124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文字方塊 187">
                <a:extLst>
                  <a:ext uri="{FF2B5EF4-FFF2-40B4-BE49-F238E27FC236}">
                    <a16:creationId xmlns:a16="http://schemas.microsoft.com/office/drawing/2014/main" id="{FBFA01C2-8FDB-4266-98B7-459F1F12FC17}"/>
                  </a:ext>
                </a:extLst>
              </p:cNvPr>
              <p:cNvSpPr txBox="1"/>
              <p:nvPr/>
            </p:nvSpPr>
            <p:spPr>
              <a:xfrm>
                <a:off x="398520" y="6084405"/>
                <a:ext cx="14857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8" name="文字方塊 187">
                <a:extLst>
                  <a:ext uri="{FF2B5EF4-FFF2-40B4-BE49-F238E27FC236}">
                    <a16:creationId xmlns:a16="http://schemas.microsoft.com/office/drawing/2014/main" id="{FBFA01C2-8FDB-4266-98B7-459F1F12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6084405"/>
                <a:ext cx="1485791" cy="381258"/>
              </a:xfrm>
              <a:prstGeom prst="rect">
                <a:avLst/>
              </a:prstGeom>
              <a:blipFill>
                <a:blip r:embed="rId23"/>
                <a:stretch>
                  <a:fillRect l="-4508" t="-1587" r="-1230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文字方塊 188">
                <a:extLst>
                  <a:ext uri="{FF2B5EF4-FFF2-40B4-BE49-F238E27FC236}">
                    <a16:creationId xmlns:a16="http://schemas.microsoft.com/office/drawing/2014/main" id="{7B86C1F2-E043-4760-8970-BDCBAC6F6109}"/>
                  </a:ext>
                </a:extLst>
              </p:cNvPr>
              <p:cNvSpPr txBox="1"/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9" name="文字方塊 188">
                <a:extLst>
                  <a:ext uri="{FF2B5EF4-FFF2-40B4-BE49-F238E27FC236}">
                    <a16:creationId xmlns:a16="http://schemas.microsoft.com/office/drawing/2014/main" id="{7B86C1F2-E043-4760-8970-BDCBAC6F6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blipFill>
                <a:blip r:embed="rId24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A44D8D39-FF37-4AC9-B0F7-2E3562CBA6EF}"/>
                  </a:ext>
                </a:extLst>
              </p:cNvPr>
              <p:cNvSpPr txBox="1"/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A44D8D39-FF37-4AC9-B0F7-2E3562CBA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blipFill>
                <a:blip r:embed="rId25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9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/>
      <p:bldP spid="64" grpId="0" animBg="1"/>
      <p:bldP spid="65" grpId="0"/>
      <p:bldP spid="84" grpId="0" animBg="1"/>
      <p:bldP spid="85" grpId="0"/>
      <p:bldP spid="86" grpId="0" animBg="1"/>
      <p:bldP spid="87" grpId="0"/>
      <p:bldP spid="92" grpId="0" animBg="1"/>
      <p:bldP spid="93" grpId="0"/>
      <p:bldP spid="94" grpId="0" animBg="1"/>
      <p:bldP spid="95" grpId="0"/>
      <p:bldP spid="142" grpId="0" animBg="1"/>
      <p:bldP spid="143" grpId="0" animBg="1"/>
      <p:bldP spid="144" grpId="0"/>
      <p:bldP spid="151" grpId="0"/>
      <p:bldP spid="157" grpId="0" animBg="1"/>
      <p:bldP spid="158" grpId="0"/>
      <p:bldP spid="159" grpId="0" animBg="1"/>
      <p:bldP spid="160" grpId="0"/>
      <p:bldP spid="165" grpId="0" animBg="1"/>
      <p:bldP spid="166" grpId="0"/>
      <p:bldP spid="167" grpId="0" animBg="1"/>
      <p:bldP spid="168" grpId="0"/>
      <p:bldP spid="172" grpId="0" animBg="1"/>
      <p:bldP spid="173" grpId="0"/>
      <p:bldP spid="174" grpId="0" animBg="1"/>
      <p:bldP spid="175" grpId="0"/>
      <p:bldP spid="120" grpId="0" animBg="1"/>
      <p:bldP spid="135" grpId="0" animBg="1"/>
      <p:bldP spid="189" grpId="0"/>
      <p:bldP spid="1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2596456" y="474271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3890618" y="4739780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843077" y="4750012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1163065" y="4744823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821249" y="4487225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1520616" y="4473329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65075" y="75338"/>
            <a:ext cx="450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Multi-head Self-attention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2356894" y="6084405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2436123" y="50062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2588711" y="5550188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1142057" y="5831695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3553436" y="5006241"/>
            <a:ext cx="715161" cy="813431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831202" y="5006241"/>
            <a:ext cx="715161" cy="813431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5259587" y="106115"/>
            <a:ext cx="35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 heads as example)</a:t>
            </a:r>
            <a:endParaRPr lang="zh-TW" altLang="en-US" sz="28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677249" y="390948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1397044" y="389409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2276468" y="474790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2254640" y="448511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2954007" y="447121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2110640" y="390737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2830435" y="389198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3570630" y="4744969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3548802" y="4482182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4248169" y="446828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3404802" y="390444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4124597" y="388905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6915810" y="4711492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8209972" y="470856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5162431" y="4718793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5482419" y="4713604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5140603" y="445600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5839970" y="4442110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6676248" y="6053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6755477" y="497502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6908065" y="5518969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5461411" y="5800476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7872790" y="4975022"/>
            <a:ext cx="715161" cy="813431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5150556" y="4975022"/>
            <a:ext cx="715161" cy="813431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15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4996603" y="387826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blipFill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5716398" y="386287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blipFill>
                <a:blip r:embed="rId1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6595822" y="4716681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6573994" y="4453894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7273361" y="4439998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6429994" y="387615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7149789" y="386076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7889984" y="471375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7868156" y="445096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8567523" y="443706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7724156" y="387322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8443951" y="38578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4349958" y="756044"/>
            <a:ext cx="715161" cy="605813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B84EF51E-785D-447E-9D58-92C9B25BA859}"/>
              </a:ext>
            </a:extLst>
          </p:cNvPr>
          <p:cNvCxnSpPr>
            <a:cxnSpLocks/>
            <a:endCxn id="99" idx="2"/>
          </p:cNvCxnSpPr>
          <p:nvPr/>
        </p:nvCxnSpPr>
        <p:spPr>
          <a:xfrm flipV="1">
            <a:off x="1541044" y="2484191"/>
            <a:ext cx="5667890" cy="9741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0A5B9176-4CD5-4D36-A198-A357C4E766C1}"/>
              </a:ext>
            </a:extLst>
          </p:cNvPr>
          <p:cNvCxnSpPr>
            <a:cxnSpLocks/>
          </p:cNvCxnSpPr>
          <p:nvPr/>
        </p:nvCxnSpPr>
        <p:spPr>
          <a:xfrm flipV="1">
            <a:off x="7403656" y="2491315"/>
            <a:ext cx="10061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橢圓 98">
            <a:extLst>
              <a:ext uri="{FF2B5EF4-FFF2-40B4-BE49-F238E27FC236}">
                <a16:creationId xmlns:a16="http://schemas.microsoft.com/office/drawing/2014/main" id="{F8FFDDD2-8D56-4BF5-93C5-8F9CEA3720B3}"/>
              </a:ext>
            </a:extLst>
          </p:cNvPr>
          <p:cNvSpPr/>
          <p:nvPr/>
        </p:nvSpPr>
        <p:spPr>
          <a:xfrm>
            <a:off x="7208934" y="239419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5930367C-EC7D-4770-B419-ABEF5B6D3096}"/>
              </a:ext>
            </a:extLst>
          </p:cNvPr>
          <p:cNvCxnSpPr>
            <a:cxnSpLocks/>
          </p:cNvCxnSpPr>
          <p:nvPr/>
        </p:nvCxnSpPr>
        <p:spPr>
          <a:xfrm flipV="1">
            <a:off x="7302408" y="2574191"/>
            <a:ext cx="0" cy="9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7188C8DB-AA8B-49D9-95C5-68CD0CECAA7F}"/>
              </a:ext>
            </a:extLst>
          </p:cNvPr>
          <p:cNvGrpSpPr/>
          <p:nvPr/>
        </p:nvGrpSpPr>
        <p:grpSpPr>
          <a:xfrm>
            <a:off x="8433568" y="2339984"/>
            <a:ext cx="298383" cy="310013"/>
            <a:chOff x="-105878" y="1740168"/>
            <a:chExt cx="461666" cy="461665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A517E6BA-2450-42B2-A6E0-4E2913B2118C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9CA1BEAD-99C8-4944-89E6-EBD26976FC3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0816AA98-ADF5-449E-968B-CC18EB98A69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DA916ABB-36C5-4D83-8A62-661C1281E0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B94854-EA5E-4CBA-93DE-1752F7B0CD51}"/>
              </a:ext>
            </a:extLst>
          </p:cNvPr>
          <p:cNvGrpSpPr/>
          <p:nvPr/>
        </p:nvGrpSpPr>
        <p:grpSpPr>
          <a:xfrm>
            <a:off x="4349957" y="1422008"/>
            <a:ext cx="715161" cy="605813"/>
            <a:chOff x="635402" y="1337615"/>
            <a:chExt cx="715161" cy="605813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878276E-BCBE-40E7-A80A-1B1DCC1FDE4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98807C0F-9002-41D4-B36F-7A7E29961CD1}"/>
              </a:ext>
            </a:extLst>
          </p:cNvPr>
          <p:cNvCxnSpPr>
            <a:cxnSpLocks/>
          </p:cNvCxnSpPr>
          <p:nvPr/>
        </p:nvCxnSpPr>
        <p:spPr>
          <a:xfrm flipV="1">
            <a:off x="8593487" y="2649997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04BF7C7C-7B19-4513-8CA1-4AFBE66A7D43}"/>
              </a:ext>
            </a:extLst>
          </p:cNvPr>
          <p:cNvCxnSpPr>
            <a:cxnSpLocks/>
          </p:cNvCxnSpPr>
          <p:nvPr/>
        </p:nvCxnSpPr>
        <p:spPr>
          <a:xfrm flipH="1" flipV="1">
            <a:off x="8582759" y="1738325"/>
            <a:ext cx="0" cy="556293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CE831CA5-AAEF-4505-9E47-26E1DC75F040}"/>
              </a:ext>
            </a:extLst>
          </p:cNvPr>
          <p:cNvCxnSpPr>
            <a:cxnSpLocks/>
          </p:cNvCxnSpPr>
          <p:nvPr/>
        </p:nvCxnSpPr>
        <p:spPr>
          <a:xfrm flipH="1" flipV="1">
            <a:off x="4952498" y="1724914"/>
            <a:ext cx="363026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81FA5E1B-A2C3-4F0A-B5C6-8B2418D1C52A}"/>
              </a:ext>
            </a:extLst>
          </p:cNvPr>
          <p:cNvGrpSpPr/>
          <p:nvPr/>
        </p:nvGrpSpPr>
        <p:grpSpPr>
          <a:xfrm>
            <a:off x="4119405" y="2336308"/>
            <a:ext cx="298383" cy="310013"/>
            <a:chOff x="-105878" y="1740168"/>
            <a:chExt cx="461666" cy="461665"/>
          </a:xfrm>
        </p:grpSpPr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568F52B1-96C8-4C34-913E-25417A457580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9B848EC9-3D83-4D3E-A782-0AB2B1FB5507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24" name="直線接點 123">
                <a:extLst>
                  <a:ext uri="{FF2B5EF4-FFF2-40B4-BE49-F238E27FC236}">
                    <a16:creationId xmlns:a16="http://schemas.microsoft.com/office/drawing/2014/main" id="{34539F8C-9817-48B8-99E7-F4E5DA459D5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24498099-D0B1-440B-A602-44FA9A01FA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橢圓 125">
            <a:extLst>
              <a:ext uri="{FF2B5EF4-FFF2-40B4-BE49-F238E27FC236}">
                <a16:creationId xmlns:a16="http://schemas.microsoft.com/office/drawing/2014/main" id="{A4ACC9F5-3D5C-4176-95D5-A09FE93D9D84}"/>
              </a:ext>
            </a:extLst>
          </p:cNvPr>
          <p:cNvSpPr/>
          <p:nvPr/>
        </p:nvSpPr>
        <p:spPr>
          <a:xfrm>
            <a:off x="2896282" y="2391967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352F2CC4-FB6B-4368-AA84-20361C297069}"/>
              </a:ext>
            </a:extLst>
          </p:cNvPr>
          <p:cNvCxnSpPr>
            <a:cxnSpLocks/>
            <a:endCxn id="126" idx="3"/>
          </p:cNvCxnSpPr>
          <p:nvPr/>
        </p:nvCxnSpPr>
        <p:spPr>
          <a:xfrm flipV="1">
            <a:off x="1546363" y="2545607"/>
            <a:ext cx="1376279" cy="868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92440216-0A7D-402A-B31F-A26B1484FF90}"/>
              </a:ext>
            </a:extLst>
          </p:cNvPr>
          <p:cNvCxnSpPr>
            <a:cxnSpLocks/>
          </p:cNvCxnSpPr>
          <p:nvPr/>
        </p:nvCxnSpPr>
        <p:spPr>
          <a:xfrm flipH="1" flipV="1">
            <a:off x="2998157" y="2588661"/>
            <a:ext cx="0" cy="8710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49A94B28-D0FA-4E1E-B755-A661C56891F0}"/>
              </a:ext>
            </a:extLst>
          </p:cNvPr>
          <p:cNvCxnSpPr>
            <a:cxnSpLocks/>
          </p:cNvCxnSpPr>
          <p:nvPr/>
        </p:nvCxnSpPr>
        <p:spPr>
          <a:xfrm flipV="1">
            <a:off x="3113243" y="2477301"/>
            <a:ext cx="10061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867D178D-C84B-4DCE-ACFE-EC4B92BC9B53}"/>
              </a:ext>
            </a:extLst>
          </p:cNvPr>
          <p:cNvCxnSpPr>
            <a:cxnSpLocks/>
          </p:cNvCxnSpPr>
          <p:nvPr/>
        </p:nvCxnSpPr>
        <p:spPr>
          <a:xfrm flipV="1">
            <a:off x="4274244" y="2622985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BE7EED1B-24B5-4D6C-B0E2-0C883BB62CEA}"/>
              </a:ext>
            </a:extLst>
          </p:cNvPr>
          <p:cNvCxnSpPr>
            <a:cxnSpLocks/>
          </p:cNvCxnSpPr>
          <p:nvPr/>
        </p:nvCxnSpPr>
        <p:spPr>
          <a:xfrm flipH="1" flipV="1">
            <a:off x="4271919" y="1724914"/>
            <a:ext cx="0" cy="611395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單箭頭接點 178">
            <a:extLst>
              <a:ext uri="{FF2B5EF4-FFF2-40B4-BE49-F238E27FC236}">
                <a16:creationId xmlns:a16="http://schemas.microsoft.com/office/drawing/2014/main" id="{FB229E63-F052-4878-B387-3F45DCC1BEED}"/>
              </a:ext>
            </a:extLst>
          </p:cNvPr>
          <p:cNvCxnSpPr>
            <a:cxnSpLocks/>
          </p:cNvCxnSpPr>
          <p:nvPr/>
        </p:nvCxnSpPr>
        <p:spPr>
          <a:xfrm>
            <a:off x="4248169" y="1738325"/>
            <a:ext cx="1995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字方塊 179">
                <a:extLst>
                  <a:ext uri="{FF2B5EF4-FFF2-40B4-BE49-F238E27FC236}">
                    <a16:creationId xmlns:a16="http://schemas.microsoft.com/office/drawing/2014/main" id="{DD50E574-B1AC-44CA-8149-0E8A8AD12849}"/>
                  </a:ext>
                </a:extLst>
              </p:cNvPr>
              <p:cNvSpPr txBox="1"/>
              <p:nvPr/>
            </p:nvSpPr>
            <p:spPr>
              <a:xfrm>
                <a:off x="398520" y="6084405"/>
                <a:ext cx="1487074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0" name="文字方塊 179">
                <a:extLst>
                  <a:ext uri="{FF2B5EF4-FFF2-40B4-BE49-F238E27FC236}">
                    <a16:creationId xmlns:a16="http://schemas.microsoft.com/office/drawing/2014/main" id="{DD50E574-B1AC-44CA-8149-0E8A8AD1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6084405"/>
                <a:ext cx="1487074" cy="381258"/>
              </a:xfrm>
              <a:prstGeom prst="rect">
                <a:avLst/>
              </a:prstGeom>
              <a:blipFill>
                <a:blip r:embed="rId24"/>
                <a:stretch>
                  <a:fillRect l="-4508" t="-1587" r="-1639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20A7F60D-CC9C-4DB7-9060-4E26FC8FE814}"/>
                  </a:ext>
                </a:extLst>
              </p:cNvPr>
              <p:cNvSpPr txBox="1"/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20A7F60D-CC9C-4DB7-9060-4E26FC8FE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blipFill>
                <a:blip r:embed="rId25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1E087325-E0CC-4FA1-B331-05F40467767B}"/>
                  </a:ext>
                </a:extLst>
              </p:cNvPr>
              <p:cNvSpPr txBox="1"/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1E087325-E0CC-4FA1-B331-05F404677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blipFill>
                <a:blip r:embed="rId26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70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2596456" y="474271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3890618" y="4739780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843077" y="4750012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1163065" y="4744823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821249" y="4487225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1520616" y="4473329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65075" y="75338"/>
            <a:ext cx="450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Multi-head Self-attention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2356894" y="6084405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2436123" y="50062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2588711" y="5550188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1142057" y="5831695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3553436" y="5006241"/>
            <a:ext cx="715161" cy="813431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831202" y="5006241"/>
            <a:ext cx="715161" cy="813431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5259587" y="106115"/>
            <a:ext cx="35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 heads as example)</a:t>
            </a:r>
            <a:endParaRPr lang="zh-TW" altLang="en-US" sz="28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677249" y="390948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1397044" y="389409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2276468" y="474790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2254640" y="448511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2954007" y="447121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2110640" y="390737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2830435" y="389198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3570630" y="4744969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3548802" y="4482182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4248169" y="446828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3404802" y="390444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4124597" y="388905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6915810" y="4711492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8209972" y="470856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5162431" y="4718793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5482419" y="4713604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5140603" y="445600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5839970" y="4442110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6676248" y="6053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6755477" y="497502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6908065" y="5518969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5461411" y="5800476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7872790" y="4975022"/>
            <a:ext cx="715161" cy="813431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5150556" y="4975022"/>
            <a:ext cx="715161" cy="813431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15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4996603" y="387826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blipFill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5716398" y="386287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blipFill>
                <a:blip r:embed="rId1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6595822" y="4716681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6573994" y="4453894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7273361" y="4439998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6429994" y="387615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7149789" y="386076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7889984" y="471375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7868156" y="445096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8567523" y="443706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7724156" y="387322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8443951" y="38578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4349958" y="756044"/>
            <a:ext cx="715161" cy="605813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B94854-EA5E-4CBA-93DE-1752F7B0CD51}"/>
              </a:ext>
            </a:extLst>
          </p:cNvPr>
          <p:cNvGrpSpPr/>
          <p:nvPr/>
        </p:nvGrpSpPr>
        <p:grpSpPr>
          <a:xfrm>
            <a:off x="4349957" y="1422008"/>
            <a:ext cx="715161" cy="605813"/>
            <a:chOff x="635402" y="1337615"/>
            <a:chExt cx="715161" cy="605813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878276E-BCBE-40E7-A80A-1B1DCC1FDE4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1482EF19-EE9A-4A14-A8A3-7BA998AB1EE4}"/>
              </a:ext>
            </a:extLst>
          </p:cNvPr>
          <p:cNvGrpSpPr/>
          <p:nvPr/>
        </p:nvGrpSpPr>
        <p:grpSpPr>
          <a:xfrm>
            <a:off x="6216499" y="1067108"/>
            <a:ext cx="715161" cy="605813"/>
            <a:chOff x="635402" y="1337615"/>
            <a:chExt cx="715161" cy="605813"/>
          </a:xfrm>
        </p:grpSpPr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84A5889F-39F0-4928-8D07-07BE346B3189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文字方塊 128">
                  <a:extLst>
                    <a:ext uri="{FF2B5EF4-FFF2-40B4-BE49-F238E27FC236}">
                      <a16:creationId xmlns:a16="http://schemas.microsoft.com/office/drawing/2014/main" id="{155CDA8A-7761-408B-93B4-A4B2EE3B3E4C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9" name="文字方塊 128">
                  <a:extLst>
                    <a:ext uri="{FF2B5EF4-FFF2-40B4-BE49-F238E27FC236}">
                      <a16:creationId xmlns:a16="http://schemas.microsoft.com/office/drawing/2014/main" id="{155CDA8A-7761-408B-93B4-A4B2EE3B3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0" name="直線單箭頭接點 129">
            <a:extLst>
              <a:ext uri="{FF2B5EF4-FFF2-40B4-BE49-F238E27FC236}">
                <a16:creationId xmlns:a16="http://schemas.microsoft.com/office/drawing/2014/main" id="{FEC2854F-CBFD-47E3-8C1F-4F74562605BB}"/>
              </a:ext>
            </a:extLst>
          </p:cNvPr>
          <p:cNvCxnSpPr>
            <a:cxnSpLocks/>
            <a:endCxn id="129" idx="1"/>
          </p:cNvCxnSpPr>
          <p:nvPr/>
        </p:nvCxnSpPr>
        <p:spPr>
          <a:xfrm>
            <a:off x="5014811" y="1370014"/>
            <a:ext cx="1201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9E433444-1C21-469F-A073-E6C6E607D9E8}"/>
              </a:ext>
            </a:extLst>
          </p:cNvPr>
          <p:cNvSpPr/>
          <p:nvPr/>
        </p:nvSpPr>
        <p:spPr>
          <a:xfrm>
            <a:off x="4349957" y="660113"/>
            <a:ext cx="664854" cy="14647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042EC140-A9ED-4249-8817-E0359838645F}"/>
              </a:ext>
            </a:extLst>
          </p:cNvPr>
          <p:cNvGrpSpPr/>
          <p:nvPr/>
        </p:nvGrpSpPr>
        <p:grpSpPr>
          <a:xfrm>
            <a:off x="588966" y="1833336"/>
            <a:ext cx="715161" cy="605813"/>
            <a:chOff x="635402" y="1337615"/>
            <a:chExt cx="715161" cy="605813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4A6DBFC9-33FC-4599-88A5-5915D06F34B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文字方塊 179">
                  <a:extLst>
                    <a:ext uri="{FF2B5EF4-FFF2-40B4-BE49-F238E27FC236}">
                      <a16:creationId xmlns:a16="http://schemas.microsoft.com/office/drawing/2014/main" id="{F92EA39A-2673-4906-9EA4-A9359A29F970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0" name="文字方塊 179">
                  <a:extLst>
                    <a:ext uri="{FF2B5EF4-FFF2-40B4-BE49-F238E27FC236}">
                      <a16:creationId xmlns:a16="http://schemas.microsoft.com/office/drawing/2014/main" id="{F92EA39A-2673-4906-9EA4-A9359A29F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53DBF8-9AF0-432E-BD50-E3B75EE0305C}"/>
              </a:ext>
            </a:extLst>
          </p:cNvPr>
          <p:cNvSpPr txBox="1"/>
          <p:nvPr/>
        </p:nvSpPr>
        <p:spPr>
          <a:xfrm>
            <a:off x="1192339" y="1877219"/>
            <a:ext cx="42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=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9415197-8472-438D-879E-9BB2713E7CBC}"/>
                  </a:ext>
                </a:extLst>
              </p:cNvPr>
              <p:cNvSpPr/>
              <p:nvPr/>
            </p:nvSpPr>
            <p:spPr>
              <a:xfrm>
                <a:off x="1591926" y="1794406"/>
                <a:ext cx="1415745" cy="7104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9415197-8472-438D-879E-9BB2713E7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926" y="1794406"/>
                <a:ext cx="1415745" cy="71049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群組 8">
            <a:extLst>
              <a:ext uri="{FF2B5EF4-FFF2-40B4-BE49-F238E27FC236}">
                <a16:creationId xmlns:a16="http://schemas.microsoft.com/office/drawing/2014/main" id="{903BC6F5-B6F9-45F0-802A-B3574E2BE3B7}"/>
              </a:ext>
            </a:extLst>
          </p:cNvPr>
          <p:cNvGrpSpPr/>
          <p:nvPr/>
        </p:nvGrpSpPr>
        <p:grpSpPr>
          <a:xfrm>
            <a:off x="2991197" y="1541335"/>
            <a:ext cx="715162" cy="1271777"/>
            <a:chOff x="2942081" y="1373762"/>
            <a:chExt cx="715162" cy="1271777"/>
          </a:xfrm>
        </p:grpSpPr>
        <p:grpSp>
          <p:nvGrpSpPr>
            <p:cNvPr id="181" name="群組 180">
              <a:extLst>
                <a:ext uri="{FF2B5EF4-FFF2-40B4-BE49-F238E27FC236}">
                  <a16:creationId xmlns:a16="http://schemas.microsoft.com/office/drawing/2014/main" id="{75696754-E78E-4274-BBD1-CADCBDAB1EBA}"/>
                </a:ext>
              </a:extLst>
            </p:cNvPr>
            <p:cNvGrpSpPr/>
            <p:nvPr/>
          </p:nvGrpSpPr>
          <p:grpSpPr>
            <a:xfrm>
              <a:off x="2942082" y="1373762"/>
              <a:ext cx="715161" cy="605813"/>
              <a:chOff x="635402" y="1337615"/>
              <a:chExt cx="715161" cy="605813"/>
            </a:xfrm>
          </p:grpSpPr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71775892-5E04-4092-B5CC-3572C33690DA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文字方塊 182">
                    <a:extLst>
                      <a:ext uri="{FF2B5EF4-FFF2-40B4-BE49-F238E27FC236}">
                        <a16:creationId xmlns:a16="http://schemas.microsoft.com/office/drawing/2014/main" id="{F992FCBD-7E73-4DD5-A3DB-0B45971751F3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83" name="文字方塊 182">
                    <a:extLst>
                      <a:ext uri="{FF2B5EF4-FFF2-40B4-BE49-F238E27FC236}">
                        <a16:creationId xmlns:a16="http://schemas.microsoft.com/office/drawing/2014/main" id="{F992FCBD-7E73-4DD5-A3DB-0B45971751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4" name="群組 183">
              <a:extLst>
                <a:ext uri="{FF2B5EF4-FFF2-40B4-BE49-F238E27FC236}">
                  <a16:creationId xmlns:a16="http://schemas.microsoft.com/office/drawing/2014/main" id="{91B1154F-5B4A-41DC-868B-DE80C1786624}"/>
                </a:ext>
              </a:extLst>
            </p:cNvPr>
            <p:cNvGrpSpPr/>
            <p:nvPr/>
          </p:nvGrpSpPr>
          <p:grpSpPr>
            <a:xfrm>
              <a:off x="2942081" y="2039726"/>
              <a:ext cx="715161" cy="605813"/>
              <a:chOff x="635402" y="1337615"/>
              <a:chExt cx="715161" cy="605813"/>
            </a:xfrm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DEDA2056-72C7-4AC3-9C8E-0362F6ADED28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文字方塊 185">
                    <a:extLst>
                      <a:ext uri="{FF2B5EF4-FFF2-40B4-BE49-F238E27FC236}">
                        <a16:creationId xmlns:a16="http://schemas.microsoft.com/office/drawing/2014/main" id="{1527409F-BFAA-4D86-BCC8-5B6EC320B76E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86" name="文字方塊 185">
                    <a:extLst>
                      <a:ext uri="{FF2B5EF4-FFF2-40B4-BE49-F238E27FC236}">
                        <a16:creationId xmlns:a16="http://schemas.microsoft.com/office/drawing/2014/main" id="{1527409F-BFAA-4D86-BCC8-5B6EC320B7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8" name="矩形 187">
            <a:extLst>
              <a:ext uri="{FF2B5EF4-FFF2-40B4-BE49-F238E27FC236}">
                <a16:creationId xmlns:a16="http://schemas.microsoft.com/office/drawing/2014/main" id="{10F74109-C27C-410E-9CCF-02A94A0B38E5}"/>
              </a:ext>
            </a:extLst>
          </p:cNvPr>
          <p:cNvSpPr/>
          <p:nvPr/>
        </p:nvSpPr>
        <p:spPr>
          <a:xfrm>
            <a:off x="375417" y="1328987"/>
            <a:ext cx="3470446" cy="16630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67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ãTransformerãçåçæå°çµæ">
            <a:extLst>
              <a:ext uri="{FF2B5EF4-FFF2-40B4-BE49-F238E27FC236}">
                <a16:creationId xmlns:a16="http://schemas.microsoft.com/office/drawing/2014/main" id="{0BE6432A-C26A-4F1C-9CFA-C1D2FFEF9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r="3" b="5435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3C7DABB-BA07-4232-BD07-95866654F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28482"/>
            <a:ext cx="6858000" cy="2900518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rgbClr val="FFFFFF"/>
                </a:solidFill>
              </a:rPr>
              <a:t>Transformer </a:t>
            </a:r>
            <a:endParaRPr lang="zh-TW" altLang="en-US" b="1" dirty="0">
              <a:solidFill>
                <a:srgbClr val="FFFFFF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6F3871-4A70-4E10-B7EB-A18E5F854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65524"/>
            <a:ext cx="6858000" cy="1098395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solidFill>
                  <a:srgbClr val="FFFFFF"/>
                </a:solidFill>
              </a:rPr>
              <a:t>Seq2seq model with “Self-attention”</a:t>
            </a:r>
            <a:endParaRPr lang="zh-TW" alt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79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7FAEBA-ACE6-4DA9-B05D-A24B9CE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Positional Encoding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9A8B7FC-4077-425E-8442-D6477FE18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6115589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No position information in self-attention.</a:t>
                </a:r>
              </a:p>
              <a:p>
                <a:r>
                  <a:rPr lang="en-US" altLang="zh-TW" sz="2400" dirty="0"/>
                  <a:t>Original paper: each position has a unique positional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(not learned from data)</a:t>
                </a:r>
              </a:p>
              <a:p>
                <a:r>
                  <a:rPr lang="en-US" altLang="zh-TW" sz="2400" dirty="0"/>
                  <a:t>In other words: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appends a one-hot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zh-TW" altLang="en-US" sz="24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9A8B7FC-4077-425E-8442-D6477FE18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6115589" cy="4351338"/>
              </a:xfrm>
              <a:blipFill>
                <a:blip r:embed="rId2"/>
                <a:stretch>
                  <a:fillRect l="-1296" t="-1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>
            <a:extLst>
              <a:ext uri="{FF2B5EF4-FFF2-40B4-BE49-F238E27FC236}">
                <a16:creationId xmlns:a16="http://schemas.microsoft.com/office/drawing/2014/main" id="{60E065B5-170C-4C2E-B80C-521A72F8D008}"/>
              </a:ext>
            </a:extLst>
          </p:cNvPr>
          <p:cNvSpPr/>
          <p:nvPr/>
        </p:nvSpPr>
        <p:spPr>
          <a:xfrm>
            <a:off x="7599675" y="1379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B33503E-D298-4F85-9811-F6429793A0F0}"/>
              </a:ext>
            </a:extLst>
          </p:cNvPr>
          <p:cNvSpPr/>
          <p:nvPr/>
        </p:nvSpPr>
        <p:spPr>
          <a:xfrm>
            <a:off x="7628702" y="2382920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806CE855-D0E9-4CB6-BA49-390610756CC1}"/>
              </a:ext>
            </a:extLst>
          </p:cNvPr>
          <p:cNvCxnSpPr/>
          <p:nvPr/>
        </p:nvCxnSpPr>
        <p:spPr>
          <a:xfrm flipV="1">
            <a:off x="7848426" y="2017366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F32298CF-C7E4-4D97-A419-FFF0739AF3D5}"/>
                  </a:ext>
                </a:extLst>
              </p:cNvPr>
              <p:cNvSpPr txBox="1"/>
              <p:nvPr/>
            </p:nvSpPr>
            <p:spPr>
              <a:xfrm>
                <a:off x="7521837" y="2453342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F32298CF-C7E4-4D97-A419-FFF0739A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837" y="2453342"/>
                <a:ext cx="715161" cy="4735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群組 72">
            <a:extLst>
              <a:ext uri="{FF2B5EF4-FFF2-40B4-BE49-F238E27FC236}">
                <a16:creationId xmlns:a16="http://schemas.microsoft.com/office/drawing/2014/main" id="{2B40011F-DFFF-403E-B0F9-A7CEDBA066AE}"/>
              </a:ext>
            </a:extLst>
          </p:cNvPr>
          <p:cNvGrpSpPr/>
          <p:nvPr/>
        </p:nvGrpSpPr>
        <p:grpSpPr>
          <a:xfrm>
            <a:off x="6935316" y="301022"/>
            <a:ext cx="1839368" cy="1052823"/>
            <a:chOff x="401919" y="3795863"/>
            <a:chExt cx="1839368" cy="105282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A55BB47-268D-4F74-BE1C-CF3439137706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001FF3C7-826C-4C78-8FB9-C1688C25281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001FF3C7-826C-4C78-8FB9-C1688C252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735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CD7207E-EAD5-486B-80AB-AC7FA11778D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字方塊 77">
                  <a:extLst>
                    <a:ext uri="{FF2B5EF4-FFF2-40B4-BE49-F238E27FC236}">
                      <a16:creationId xmlns:a16="http://schemas.microsoft.com/office/drawing/2014/main" id="{ABC151D6-1989-482C-AE0E-A587311965A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8" name="文字方塊 77">
                  <a:extLst>
                    <a:ext uri="{FF2B5EF4-FFF2-40B4-BE49-F238E27FC236}">
                      <a16:creationId xmlns:a16="http://schemas.microsoft.com/office/drawing/2014/main" id="{ABC151D6-1989-482C-AE0E-A58731196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F89CD16C-558A-46C4-95A6-9FB716CA5A2A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>
                  <a:extLst>
                    <a:ext uri="{FF2B5EF4-FFF2-40B4-BE49-F238E27FC236}">
                      <a16:creationId xmlns:a16="http://schemas.microsoft.com/office/drawing/2014/main" id="{4F10F7AC-9D0D-4B05-9920-47669D5BD2AD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0" name="文字方塊 79">
                  <a:extLst>
                    <a:ext uri="{FF2B5EF4-FFF2-40B4-BE49-F238E27FC236}">
                      <a16:creationId xmlns:a16="http://schemas.microsoft.com/office/drawing/2014/main" id="{4F10F7AC-9D0D-4B05-9920-47669D5BD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73591"/>
                </a:xfrm>
                <a:prstGeom prst="rect">
                  <a:avLst/>
                </a:prstGeom>
                <a:blipFill>
                  <a:blip r:embed="rId6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6F4CCC87-B024-4456-9FF4-CE202C85E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695ADC9A-1F96-4CF3-B97E-BA49DC5D19F6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076807AE-8CFC-46E7-ADF7-DB7886076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>
              <a:extLst>
                <a:ext uri="{FF2B5EF4-FFF2-40B4-BE49-F238E27FC236}">
                  <a16:creationId xmlns:a16="http://schemas.microsoft.com/office/drawing/2014/main" id="{2699F9AA-3D8C-4749-82E9-DA2CD7652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603BF97-6E87-49E5-93F8-CA594AB3DC63}"/>
                  </a:ext>
                </a:extLst>
              </p:cNvPr>
              <p:cNvSpPr txBox="1"/>
              <p:nvPr/>
            </p:nvSpPr>
            <p:spPr>
              <a:xfrm>
                <a:off x="7507200" y="1447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603BF97-6E87-49E5-93F8-CA594AB3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200" y="1447590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>
            <a:extLst>
              <a:ext uri="{FF2B5EF4-FFF2-40B4-BE49-F238E27FC236}">
                <a16:creationId xmlns:a16="http://schemas.microsoft.com/office/drawing/2014/main" id="{936C04CF-2F7F-432D-A010-FB5DCB3855F4}"/>
              </a:ext>
            </a:extLst>
          </p:cNvPr>
          <p:cNvGrpSpPr/>
          <p:nvPr/>
        </p:nvGrpSpPr>
        <p:grpSpPr>
          <a:xfrm>
            <a:off x="6587058" y="1392335"/>
            <a:ext cx="715161" cy="605813"/>
            <a:chOff x="6596954" y="2212974"/>
            <a:chExt cx="715161" cy="605813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952283C5-7E33-45B6-8E6B-F4EA96701D94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字方塊 88">
                  <a:extLst>
                    <a:ext uri="{FF2B5EF4-FFF2-40B4-BE49-F238E27FC236}">
                      <a16:creationId xmlns:a16="http://schemas.microsoft.com/office/drawing/2014/main" id="{B6165539-4B4C-44F1-B4A9-A65A3D8CF3EB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9" name="文字方塊 88">
                  <a:extLst>
                    <a:ext uri="{FF2B5EF4-FFF2-40B4-BE49-F238E27FC236}">
                      <a16:creationId xmlns:a16="http://schemas.microsoft.com/office/drawing/2014/main" id="{B6165539-4B4C-44F1-B4A9-A65A3D8CF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7C32B17-0E14-4440-8822-41D84C600640}"/>
              </a:ext>
            </a:extLst>
          </p:cNvPr>
          <p:cNvSpPr txBox="1"/>
          <p:nvPr/>
        </p:nvSpPr>
        <p:spPr>
          <a:xfrm>
            <a:off x="7188346" y="1406102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45F36913-AA16-463A-BFA7-C0EB35CE0749}"/>
              </a:ext>
            </a:extLst>
          </p:cNvPr>
          <p:cNvGrpSpPr/>
          <p:nvPr/>
        </p:nvGrpSpPr>
        <p:grpSpPr>
          <a:xfrm>
            <a:off x="206393" y="4328391"/>
            <a:ext cx="2622350" cy="2164483"/>
            <a:chOff x="454139" y="4330186"/>
            <a:chExt cx="2622350" cy="2164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F348E56-13FB-49C9-8BC4-C650E516BED4}"/>
                    </a:ext>
                  </a:extLst>
                </p:cNvPr>
                <p:cNvSpPr/>
                <p:nvPr/>
              </p:nvSpPr>
              <p:spPr>
                <a:xfrm>
                  <a:off x="454139" y="5033052"/>
                  <a:ext cx="845616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F348E56-13FB-49C9-8BC4-C650E516B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139" y="5033052"/>
                  <a:ext cx="845616" cy="473591"/>
                </a:xfrm>
                <a:prstGeom prst="rect">
                  <a:avLst/>
                </a:prstGeom>
                <a:blipFill>
                  <a:blip r:embed="rId9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12D52E-A364-4786-9B81-DEB42E6791BB}"/>
                </a:ext>
              </a:extLst>
            </p:cNvPr>
            <p:cNvSpPr/>
            <p:nvPr/>
          </p:nvSpPr>
          <p:spPr>
            <a:xfrm>
              <a:off x="1322559" y="4330186"/>
              <a:ext cx="303414" cy="212568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2DC81C3-583E-4674-B6ED-920C8CC770DC}"/>
                </a:ext>
              </a:extLst>
            </p:cNvPr>
            <p:cNvSpPr txBox="1"/>
            <p:nvPr/>
          </p:nvSpPr>
          <p:spPr>
            <a:xfrm>
              <a:off x="1322559" y="5410169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8D624B34-8CA2-4B56-8C63-26C51806D3D9}"/>
                </a:ext>
              </a:extLst>
            </p:cNvPr>
            <p:cNvSpPr txBox="1"/>
            <p:nvPr/>
          </p:nvSpPr>
          <p:spPr>
            <a:xfrm>
              <a:off x="1322559" y="5044400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4D557D60-E255-4CCF-86AB-49444C4D26E0}"/>
                </a:ext>
              </a:extLst>
            </p:cNvPr>
            <p:cNvSpPr txBox="1"/>
            <p:nvPr/>
          </p:nvSpPr>
          <p:spPr>
            <a:xfrm>
              <a:off x="1327440" y="5752960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46A6EBB-B0EC-4D7D-9EB4-E9CA1E3E997E}"/>
                </a:ext>
              </a:extLst>
            </p:cNvPr>
            <p:cNvSpPr txBox="1"/>
            <p:nvPr/>
          </p:nvSpPr>
          <p:spPr>
            <a:xfrm rot="5400000">
              <a:off x="1368762" y="6050080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</a:t>
              </a:r>
              <a:endParaRPr lang="zh-TW" altLang="en-US" sz="2400" dirty="0"/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B4A1B8FD-83AF-4F59-AD5A-E9ABCF3BB2C3}"/>
                </a:ext>
              </a:extLst>
            </p:cNvPr>
            <p:cNvSpPr txBox="1"/>
            <p:nvPr/>
          </p:nvSpPr>
          <p:spPr>
            <a:xfrm rot="5400000">
              <a:off x="627121" y="5041884"/>
              <a:ext cx="1885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………</a:t>
              </a:r>
              <a:endParaRPr lang="zh-TW" altLang="en-US" sz="2400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FD751DF-0544-404B-9424-814C93E84AF2}"/>
                </a:ext>
              </a:extLst>
            </p:cNvPr>
            <p:cNvSpPr txBox="1"/>
            <p:nvPr/>
          </p:nvSpPr>
          <p:spPr>
            <a:xfrm>
              <a:off x="1924582" y="5417959"/>
              <a:ext cx="1151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err="1"/>
                <a:t>i-th</a:t>
              </a:r>
              <a:r>
                <a:rPr lang="en-US" altLang="zh-TW" sz="2400" dirty="0"/>
                <a:t> dim</a:t>
              </a:r>
              <a:endParaRPr lang="zh-TW" altLang="en-US" sz="2400" dirty="0"/>
            </a:p>
          </p:txBody>
        </p:sp>
        <p:sp>
          <p:nvSpPr>
            <p:cNvPr id="28" name="箭號: 向右 27">
              <a:extLst>
                <a:ext uri="{FF2B5EF4-FFF2-40B4-BE49-F238E27FC236}">
                  <a16:creationId xmlns:a16="http://schemas.microsoft.com/office/drawing/2014/main" id="{75F8FD71-01C3-4FBA-B24E-A3E972D7473D}"/>
                </a:ext>
              </a:extLst>
            </p:cNvPr>
            <p:cNvSpPr/>
            <p:nvPr/>
          </p:nvSpPr>
          <p:spPr>
            <a:xfrm flipH="1">
              <a:off x="1650795" y="5499788"/>
              <a:ext cx="320634" cy="3098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3172D70-3F06-428E-9DB4-90FF267C1E17}"/>
              </a:ext>
            </a:extLst>
          </p:cNvPr>
          <p:cNvGrpSpPr/>
          <p:nvPr/>
        </p:nvGrpSpPr>
        <p:grpSpPr>
          <a:xfrm>
            <a:off x="4599522" y="3640384"/>
            <a:ext cx="715161" cy="1725585"/>
            <a:chOff x="4572000" y="4271618"/>
            <a:chExt cx="715161" cy="1725585"/>
          </a:xfrm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EA825B0F-A102-4B47-A327-5D2E5843A78F}"/>
                </a:ext>
              </a:extLst>
            </p:cNvPr>
            <p:cNvSpPr/>
            <p:nvPr/>
          </p:nvSpPr>
          <p:spPr>
            <a:xfrm>
              <a:off x="4668355" y="4271618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6B03E468-F6BE-4EE2-A75B-47063B8CB0CA}"/>
                    </a:ext>
                  </a:extLst>
                </p:cNvPr>
                <p:cNvSpPr txBox="1"/>
                <p:nvPr/>
              </p:nvSpPr>
              <p:spPr>
                <a:xfrm>
                  <a:off x="4572000" y="434204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6B03E468-F6BE-4EE2-A75B-47063B8CB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4342040"/>
                  <a:ext cx="715161" cy="47359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E5882A90-A88E-4D19-8B89-814FD7E80777}"/>
                </a:ext>
              </a:extLst>
            </p:cNvPr>
            <p:cNvSpPr/>
            <p:nvPr/>
          </p:nvSpPr>
          <p:spPr>
            <a:xfrm>
              <a:off x="4671727" y="5016730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55C913C4-4946-4E07-A9FA-DC2158741FC0}"/>
                    </a:ext>
                  </a:extLst>
                </p:cNvPr>
                <p:cNvSpPr/>
                <p:nvPr/>
              </p:nvSpPr>
              <p:spPr>
                <a:xfrm>
                  <a:off x="4664122" y="5210070"/>
                  <a:ext cx="530915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55C913C4-4946-4E07-A9FA-DC2158741F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122" y="5210070"/>
                  <a:ext cx="530915" cy="473591"/>
                </a:xfrm>
                <a:prstGeom prst="rect">
                  <a:avLst/>
                </a:prstGeom>
                <a:blipFill>
                  <a:blip r:embed="rId11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59D0D8A-ACED-4C5E-A783-BEB62706E3CE}"/>
                  </a:ext>
                </a:extLst>
              </p:cNvPr>
              <p:cNvSpPr/>
              <p:nvPr/>
            </p:nvSpPr>
            <p:spPr>
              <a:xfrm>
                <a:off x="2499330" y="4119827"/>
                <a:ext cx="2072670" cy="69580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59D0D8A-ACED-4C5E-A783-BEB62706E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330" y="4119827"/>
                <a:ext cx="2072670" cy="6958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2DD0A97-D73F-43D7-8F99-28E9E0707161}"/>
              </a:ext>
            </a:extLst>
          </p:cNvPr>
          <p:cNvCxnSpPr>
            <a:cxnSpLocks/>
          </p:cNvCxnSpPr>
          <p:nvPr/>
        </p:nvCxnSpPr>
        <p:spPr>
          <a:xfrm>
            <a:off x="3268718" y="3967554"/>
            <a:ext cx="0" cy="1104826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B1BF07A-B622-47C0-B653-937516A46361}"/>
                  </a:ext>
                </a:extLst>
              </p:cNvPr>
              <p:cNvSpPr txBox="1"/>
              <p:nvPr/>
            </p:nvSpPr>
            <p:spPr>
              <a:xfrm>
                <a:off x="2668098" y="4867761"/>
                <a:ext cx="4880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B1BF07A-B622-47C0-B653-937516A46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098" y="4867761"/>
                <a:ext cx="488019" cy="369332"/>
              </a:xfrm>
              <a:prstGeom prst="rect">
                <a:avLst/>
              </a:prstGeom>
              <a:blipFill>
                <a:blip r:embed="rId13"/>
                <a:stretch>
                  <a:fillRect l="-15000" t="-1667" r="-2500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19237BFC-1940-4A0E-B91B-467E4C83AB79}"/>
                  </a:ext>
                </a:extLst>
              </p:cNvPr>
              <p:cNvSpPr txBox="1"/>
              <p:nvPr/>
            </p:nvSpPr>
            <p:spPr>
              <a:xfrm>
                <a:off x="3730131" y="4862368"/>
                <a:ext cx="42408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19237BFC-1940-4A0E-B91B-467E4C83A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131" y="4862368"/>
                <a:ext cx="424089" cy="369332"/>
              </a:xfrm>
              <a:prstGeom prst="rect">
                <a:avLst/>
              </a:prstGeom>
              <a:blipFill>
                <a:blip r:embed="rId14"/>
                <a:stretch>
                  <a:fillRect l="-26087" t="-1667" r="-24638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62D10E3-2B49-4D29-A0A1-3F6B9634F0A6}"/>
                  </a:ext>
                </a:extLst>
              </p:cNvPr>
              <p:cNvSpPr/>
              <p:nvPr/>
            </p:nvSpPr>
            <p:spPr>
              <a:xfrm>
                <a:off x="5759983" y="4095241"/>
                <a:ext cx="731016" cy="7237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62D10E3-2B49-4D29-A0A1-3F6B9634F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983" y="4095241"/>
                <a:ext cx="731016" cy="7237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1A3842EB-D548-4F43-B513-DFF979CC35AF}"/>
                  </a:ext>
                </a:extLst>
              </p:cNvPr>
              <p:cNvSpPr/>
              <p:nvPr/>
            </p:nvSpPr>
            <p:spPr>
              <a:xfrm>
                <a:off x="5777559" y="5523648"/>
                <a:ext cx="1255746" cy="7237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1A3842EB-D548-4F43-B513-DFF979CC3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559" y="5523648"/>
                <a:ext cx="1255746" cy="72373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F641757F-3897-4FC6-8D4B-FD1AF404EDEC}"/>
              </a:ext>
            </a:extLst>
          </p:cNvPr>
          <p:cNvSpPr txBox="1"/>
          <p:nvPr/>
        </p:nvSpPr>
        <p:spPr>
          <a:xfrm>
            <a:off x="5282235" y="5653630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17C80598-0FCD-4F40-B86C-54638F3F44BF}"/>
              </a:ext>
            </a:extLst>
          </p:cNvPr>
          <p:cNvSpPr txBox="1"/>
          <p:nvPr/>
        </p:nvSpPr>
        <p:spPr>
          <a:xfrm>
            <a:off x="5276921" y="4172203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4584636-D941-4AA9-8317-C935BBC2C55E}"/>
              </a:ext>
            </a:extLst>
          </p:cNvPr>
          <p:cNvGrpSpPr/>
          <p:nvPr/>
        </p:nvGrpSpPr>
        <p:grpSpPr>
          <a:xfrm>
            <a:off x="6529312" y="4124372"/>
            <a:ext cx="715161" cy="665474"/>
            <a:chOff x="7695346" y="3967554"/>
            <a:chExt cx="715161" cy="665474"/>
          </a:xfrm>
        </p:grpSpPr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2C31C5C0-8377-406C-85F1-BB9678775AA4}"/>
                </a:ext>
              </a:extLst>
            </p:cNvPr>
            <p:cNvSpPr/>
            <p:nvPr/>
          </p:nvSpPr>
          <p:spPr>
            <a:xfrm>
              <a:off x="7791701" y="3967554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字方塊 111">
                  <a:extLst>
                    <a:ext uri="{FF2B5EF4-FFF2-40B4-BE49-F238E27FC236}">
                      <a16:creationId xmlns:a16="http://schemas.microsoft.com/office/drawing/2014/main" id="{525B49F8-4687-490B-A700-E6A98A15E994}"/>
                    </a:ext>
                  </a:extLst>
                </p:cNvPr>
                <p:cNvSpPr txBox="1"/>
                <p:nvPr/>
              </p:nvSpPr>
              <p:spPr>
                <a:xfrm>
                  <a:off x="7695346" y="4037976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2" name="文字方塊 111">
                  <a:extLst>
                    <a:ext uri="{FF2B5EF4-FFF2-40B4-BE49-F238E27FC236}">
                      <a16:creationId xmlns:a16="http://schemas.microsoft.com/office/drawing/2014/main" id="{525B49F8-4687-490B-A700-E6A98A15E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346" y="4037976"/>
                  <a:ext cx="715161" cy="47359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681F812-6C5F-48E7-B2D5-3A755CB9307D}"/>
              </a:ext>
            </a:extLst>
          </p:cNvPr>
          <p:cNvGrpSpPr/>
          <p:nvPr/>
        </p:nvGrpSpPr>
        <p:grpSpPr>
          <a:xfrm>
            <a:off x="7164012" y="5408374"/>
            <a:ext cx="530915" cy="980473"/>
            <a:chOff x="7787468" y="4712666"/>
            <a:chExt cx="530915" cy="980473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4A76C1A9-E8D8-470D-9F54-7A6F41F2B9F7}"/>
                </a:ext>
              </a:extLst>
            </p:cNvPr>
            <p:cNvSpPr/>
            <p:nvPr/>
          </p:nvSpPr>
          <p:spPr>
            <a:xfrm>
              <a:off x="7795073" y="4712666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5666F92D-7BAA-4096-8A0A-5F334551D6F9}"/>
                    </a:ext>
                  </a:extLst>
                </p:cNvPr>
                <p:cNvSpPr/>
                <p:nvPr/>
              </p:nvSpPr>
              <p:spPr>
                <a:xfrm>
                  <a:off x="7787468" y="4906006"/>
                  <a:ext cx="530915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5666F92D-7BAA-4096-8A0A-5F334551D6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468" y="4906006"/>
                  <a:ext cx="530915" cy="473591"/>
                </a:xfrm>
                <a:prstGeom prst="rect">
                  <a:avLst/>
                </a:prstGeom>
                <a:blipFill>
                  <a:blip r:embed="rId18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" name="矩形 114">
            <a:extLst>
              <a:ext uri="{FF2B5EF4-FFF2-40B4-BE49-F238E27FC236}">
                <a16:creationId xmlns:a16="http://schemas.microsoft.com/office/drawing/2014/main" id="{B98E9669-047A-4081-B0B2-44A28FB075BE}"/>
              </a:ext>
            </a:extLst>
          </p:cNvPr>
          <p:cNvSpPr/>
          <p:nvPr/>
        </p:nvSpPr>
        <p:spPr>
          <a:xfrm>
            <a:off x="7374138" y="3676523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CB7FB8D-9DD5-4C5F-B169-254F4A7E4095}"/>
                  </a:ext>
                </a:extLst>
              </p:cNvPr>
              <p:cNvSpPr txBox="1"/>
              <p:nvPr/>
            </p:nvSpPr>
            <p:spPr>
              <a:xfrm>
                <a:off x="7281663" y="374492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CB7FB8D-9DD5-4C5F-B169-254F4A7E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3" y="3744927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9DC49AC9-75A6-4ED9-8C89-396E8F40186A}"/>
              </a:ext>
            </a:extLst>
          </p:cNvPr>
          <p:cNvGrpSpPr/>
          <p:nvPr/>
        </p:nvGrpSpPr>
        <p:grpSpPr>
          <a:xfrm>
            <a:off x="7705377" y="5175907"/>
            <a:ext cx="715161" cy="605813"/>
            <a:chOff x="6596954" y="2212974"/>
            <a:chExt cx="715161" cy="605813"/>
          </a:xfrm>
        </p:grpSpPr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2AE40094-1FB6-4BE9-8D17-8A28985D0CBA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文字方塊 119">
                  <a:extLst>
                    <a:ext uri="{FF2B5EF4-FFF2-40B4-BE49-F238E27FC236}">
                      <a16:creationId xmlns:a16="http://schemas.microsoft.com/office/drawing/2014/main" id="{FFEDA905-B89C-424A-9BD2-9407CFB0AD3F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0" name="文字方塊 119">
                  <a:extLst>
                    <a:ext uri="{FF2B5EF4-FFF2-40B4-BE49-F238E27FC236}">
                      <a16:creationId xmlns:a16="http://schemas.microsoft.com/office/drawing/2014/main" id="{FFEDA905-B89C-424A-9BD2-9407CFB0A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1" name="矩形 120">
            <a:extLst>
              <a:ext uri="{FF2B5EF4-FFF2-40B4-BE49-F238E27FC236}">
                <a16:creationId xmlns:a16="http://schemas.microsoft.com/office/drawing/2014/main" id="{73E0694B-A7C3-4B92-8AE8-21686E284B2D}"/>
              </a:ext>
            </a:extLst>
          </p:cNvPr>
          <p:cNvSpPr/>
          <p:nvPr/>
        </p:nvSpPr>
        <p:spPr>
          <a:xfrm>
            <a:off x="5687141" y="3967554"/>
            <a:ext cx="1545948" cy="9804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5D346E98-F27D-4E8F-90D6-2958D91331FA}"/>
              </a:ext>
            </a:extLst>
          </p:cNvPr>
          <p:cNvSpPr/>
          <p:nvPr/>
        </p:nvSpPr>
        <p:spPr>
          <a:xfrm>
            <a:off x="5708878" y="5338669"/>
            <a:ext cx="1980536" cy="11364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5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  <p:bldP spid="104" grpId="0" animBg="1"/>
      <p:bldP spid="34" grpId="0"/>
      <p:bldP spid="105" grpId="0"/>
      <p:bldP spid="106" grpId="0" animBg="1"/>
      <p:bldP spid="107" grpId="0" animBg="1"/>
      <p:bldP spid="108" grpId="0"/>
      <p:bldP spid="109" grpId="0"/>
      <p:bldP spid="115" grpId="0" animBg="1"/>
      <p:bldP spid="117" grpId="0"/>
      <p:bldP spid="121" grpId="0" animBg="1"/>
      <p:bldP spid="1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7EDBB6-3511-4DAC-BD46-28180ACC66D2}"/>
              </a:ext>
            </a:extLst>
          </p:cNvPr>
          <p:cNvSpPr/>
          <p:nvPr/>
        </p:nvSpPr>
        <p:spPr>
          <a:xfrm>
            <a:off x="193763" y="6365630"/>
            <a:ext cx="8946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source of image: http://jalammar.github.io/illustrated-transformer/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342936-827A-437C-BB9B-8D5A4A540BDA}"/>
              </a:ext>
            </a:extLst>
          </p:cNvPr>
          <p:cNvGrpSpPr/>
          <p:nvPr/>
        </p:nvGrpSpPr>
        <p:grpSpPr>
          <a:xfrm>
            <a:off x="2844295" y="525953"/>
            <a:ext cx="715161" cy="1725585"/>
            <a:chOff x="4572000" y="4271618"/>
            <a:chExt cx="715161" cy="172558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54BA7E1-39A2-4C80-B6D9-249770FCF789}"/>
                </a:ext>
              </a:extLst>
            </p:cNvPr>
            <p:cNvSpPr/>
            <p:nvPr/>
          </p:nvSpPr>
          <p:spPr>
            <a:xfrm>
              <a:off x="4668355" y="4271618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字方塊 7">
                  <a:extLst>
                    <a:ext uri="{FF2B5EF4-FFF2-40B4-BE49-F238E27FC236}">
                      <a16:creationId xmlns:a16="http://schemas.microsoft.com/office/drawing/2014/main" id="{F5EB0D24-EAB0-4FFC-B8D1-E41C1F96C9C5}"/>
                    </a:ext>
                  </a:extLst>
                </p:cNvPr>
                <p:cNvSpPr txBox="1"/>
                <p:nvPr/>
              </p:nvSpPr>
              <p:spPr>
                <a:xfrm>
                  <a:off x="4572000" y="434204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" name="文字方塊 7">
                  <a:extLst>
                    <a:ext uri="{FF2B5EF4-FFF2-40B4-BE49-F238E27FC236}">
                      <a16:creationId xmlns:a16="http://schemas.microsoft.com/office/drawing/2014/main" id="{F5EB0D24-EAB0-4FFC-B8D1-E41C1F96C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4342040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9A70C38-4DC6-4F03-B788-CE8A0FDEE998}"/>
                </a:ext>
              </a:extLst>
            </p:cNvPr>
            <p:cNvSpPr/>
            <p:nvPr/>
          </p:nvSpPr>
          <p:spPr>
            <a:xfrm>
              <a:off x="4671727" y="5016730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BD6EA430-4F92-483B-A55E-E177D654673E}"/>
                    </a:ext>
                  </a:extLst>
                </p:cNvPr>
                <p:cNvSpPr/>
                <p:nvPr/>
              </p:nvSpPr>
              <p:spPr>
                <a:xfrm>
                  <a:off x="4664122" y="5210070"/>
                  <a:ext cx="530915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BD6EA430-4F92-483B-A55E-E177D65467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122" y="5210070"/>
                  <a:ext cx="530915" cy="473591"/>
                </a:xfrm>
                <a:prstGeom prst="rect">
                  <a:avLst/>
                </a:prstGeom>
                <a:blipFill>
                  <a:blip r:embed="rId4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72B979D-202E-4241-B5DF-6C86574453BD}"/>
                  </a:ext>
                </a:extLst>
              </p:cNvPr>
              <p:cNvSpPr/>
              <p:nvPr/>
            </p:nvSpPr>
            <p:spPr>
              <a:xfrm>
                <a:off x="744103" y="1005396"/>
                <a:ext cx="2072670" cy="69580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72B979D-202E-4241-B5DF-6C86574453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03" y="1005396"/>
                <a:ext cx="2072670" cy="695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8260DC1-605E-4A8D-83B5-BE0F6A99A8D6}"/>
              </a:ext>
            </a:extLst>
          </p:cNvPr>
          <p:cNvCxnSpPr>
            <a:cxnSpLocks/>
          </p:cNvCxnSpPr>
          <p:nvPr/>
        </p:nvCxnSpPr>
        <p:spPr>
          <a:xfrm>
            <a:off x="1513491" y="853123"/>
            <a:ext cx="0" cy="1104826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C64E8-C741-4D58-865B-00BA249A85DF}"/>
                  </a:ext>
                </a:extLst>
              </p:cNvPr>
              <p:cNvSpPr txBox="1"/>
              <p:nvPr/>
            </p:nvSpPr>
            <p:spPr>
              <a:xfrm>
                <a:off x="912871" y="1753330"/>
                <a:ext cx="4880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C64E8-C741-4D58-865B-00BA249A8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71" y="1753330"/>
                <a:ext cx="488019" cy="369332"/>
              </a:xfrm>
              <a:prstGeom prst="rect">
                <a:avLst/>
              </a:prstGeom>
              <a:blipFill>
                <a:blip r:embed="rId6"/>
                <a:stretch>
                  <a:fillRect l="-15000" t="-1667" r="-2500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931715-A5F3-4126-ABAE-511009CBDF82}"/>
                  </a:ext>
                </a:extLst>
              </p:cNvPr>
              <p:cNvSpPr txBox="1"/>
              <p:nvPr/>
            </p:nvSpPr>
            <p:spPr>
              <a:xfrm>
                <a:off x="1974904" y="1747937"/>
                <a:ext cx="42408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931715-A5F3-4126-ABAE-511009CBD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04" y="1747937"/>
                <a:ext cx="424089" cy="369332"/>
              </a:xfrm>
              <a:prstGeom prst="rect">
                <a:avLst/>
              </a:prstGeom>
              <a:blipFill>
                <a:blip r:embed="rId7"/>
                <a:stretch>
                  <a:fillRect l="-25714" t="-1667" r="-22857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D15BE-ABDC-4952-A291-90C197513FD7}"/>
                  </a:ext>
                </a:extLst>
              </p:cNvPr>
              <p:cNvSpPr/>
              <p:nvPr/>
            </p:nvSpPr>
            <p:spPr>
              <a:xfrm>
                <a:off x="1111996" y="3384057"/>
                <a:ext cx="731016" cy="7237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D15BE-ABDC-4952-A291-90C197513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96" y="3384057"/>
                <a:ext cx="731016" cy="7237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338C3D3-4BBE-4F86-BE5F-6FCDB10FF32C}"/>
                  </a:ext>
                </a:extLst>
              </p:cNvPr>
              <p:cNvSpPr/>
              <p:nvPr/>
            </p:nvSpPr>
            <p:spPr>
              <a:xfrm>
                <a:off x="1129572" y="4812464"/>
                <a:ext cx="1255746" cy="7237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338C3D3-4BBE-4F86-BE5F-6FCDB10FF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72" y="4812464"/>
                <a:ext cx="1255746" cy="7237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30E954D6-3D5C-4EAB-9747-952996C20DF0}"/>
              </a:ext>
            </a:extLst>
          </p:cNvPr>
          <p:cNvSpPr txBox="1"/>
          <p:nvPr/>
        </p:nvSpPr>
        <p:spPr>
          <a:xfrm>
            <a:off x="634248" y="4942446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B1956C5-3932-4396-8BC4-F2336D44919E}"/>
              </a:ext>
            </a:extLst>
          </p:cNvPr>
          <p:cNvSpPr txBox="1"/>
          <p:nvPr/>
        </p:nvSpPr>
        <p:spPr>
          <a:xfrm>
            <a:off x="628934" y="3461019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C361017-7494-4285-B394-B9C1F8A6FF53}"/>
              </a:ext>
            </a:extLst>
          </p:cNvPr>
          <p:cNvGrpSpPr/>
          <p:nvPr/>
        </p:nvGrpSpPr>
        <p:grpSpPr>
          <a:xfrm>
            <a:off x="1881325" y="3413188"/>
            <a:ext cx="715161" cy="665474"/>
            <a:chOff x="7695346" y="3967554"/>
            <a:chExt cx="715161" cy="66547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D16168C-F20E-4A51-8F32-37E67A1D7065}"/>
                </a:ext>
              </a:extLst>
            </p:cNvPr>
            <p:cNvSpPr/>
            <p:nvPr/>
          </p:nvSpPr>
          <p:spPr>
            <a:xfrm>
              <a:off x="7791701" y="3967554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CEA49060-DF3A-47A8-8E9C-C81BF83D366A}"/>
                    </a:ext>
                  </a:extLst>
                </p:cNvPr>
                <p:cNvSpPr txBox="1"/>
                <p:nvPr/>
              </p:nvSpPr>
              <p:spPr>
                <a:xfrm>
                  <a:off x="7695346" y="4037976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CEA49060-DF3A-47A8-8E9C-C81BF83D3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346" y="4037976"/>
                  <a:ext cx="715161" cy="47359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208E082-2D44-4ED3-A3B9-E569F22DCE5B}"/>
              </a:ext>
            </a:extLst>
          </p:cNvPr>
          <p:cNvGrpSpPr/>
          <p:nvPr/>
        </p:nvGrpSpPr>
        <p:grpSpPr>
          <a:xfrm>
            <a:off x="2516025" y="4697190"/>
            <a:ext cx="530915" cy="980473"/>
            <a:chOff x="7787468" y="4712666"/>
            <a:chExt cx="530915" cy="98047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45C26D5-ABE9-4FB9-BE76-3EC3CBA1A386}"/>
                </a:ext>
              </a:extLst>
            </p:cNvPr>
            <p:cNvSpPr/>
            <p:nvPr/>
          </p:nvSpPr>
          <p:spPr>
            <a:xfrm>
              <a:off x="7795073" y="4712666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C920E7A2-B7E9-4565-9319-800A57CB7753}"/>
                    </a:ext>
                  </a:extLst>
                </p:cNvPr>
                <p:cNvSpPr/>
                <p:nvPr/>
              </p:nvSpPr>
              <p:spPr>
                <a:xfrm>
                  <a:off x="7787468" y="4906006"/>
                  <a:ext cx="530915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C920E7A2-B7E9-4565-9319-800A57CB77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468" y="4906006"/>
                  <a:ext cx="530915" cy="473591"/>
                </a:xfrm>
                <a:prstGeom prst="rect">
                  <a:avLst/>
                </a:prstGeom>
                <a:blipFill>
                  <a:blip r:embed="rId11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C7CD734A-69C9-44D1-BE7E-42A7CBB0A964}"/>
              </a:ext>
            </a:extLst>
          </p:cNvPr>
          <p:cNvSpPr/>
          <p:nvPr/>
        </p:nvSpPr>
        <p:spPr>
          <a:xfrm>
            <a:off x="2726151" y="2965339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42081EA-FEB7-4951-91E3-6C50B1736D62}"/>
                  </a:ext>
                </a:extLst>
              </p:cNvPr>
              <p:cNvSpPr txBox="1"/>
              <p:nvPr/>
            </p:nvSpPr>
            <p:spPr>
              <a:xfrm>
                <a:off x="2633676" y="303374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42081EA-FEB7-4951-91E3-6C50B1736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676" y="3033743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群組 26">
            <a:extLst>
              <a:ext uri="{FF2B5EF4-FFF2-40B4-BE49-F238E27FC236}">
                <a16:creationId xmlns:a16="http://schemas.microsoft.com/office/drawing/2014/main" id="{F23764CE-BDDC-4A64-9270-2839351CC854}"/>
              </a:ext>
            </a:extLst>
          </p:cNvPr>
          <p:cNvGrpSpPr/>
          <p:nvPr/>
        </p:nvGrpSpPr>
        <p:grpSpPr>
          <a:xfrm>
            <a:off x="3057390" y="4464723"/>
            <a:ext cx="715161" cy="605813"/>
            <a:chOff x="6596954" y="2212974"/>
            <a:chExt cx="715161" cy="60581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748B8FA-DF92-40C2-9CEB-2FC8C13F5981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8A9008C-ADDB-4BB3-B866-5936FB98D9A2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8A9008C-ADDB-4BB3-B866-5936FB98D9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2982995-6DFF-49C9-A085-C318D22063FA}"/>
              </a:ext>
            </a:extLst>
          </p:cNvPr>
          <p:cNvSpPr/>
          <p:nvPr/>
        </p:nvSpPr>
        <p:spPr>
          <a:xfrm>
            <a:off x="1039154" y="3256370"/>
            <a:ext cx="1545948" cy="9804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28C356E-220C-4C23-9F6D-2850524562F0}"/>
              </a:ext>
            </a:extLst>
          </p:cNvPr>
          <p:cNvSpPr/>
          <p:nvPr/>
        </p:nvSpPr>
        <p:spPr>
          <a:xfrm>
            <a:off x="1060891" y="4627485"/>
            <a:ext cx="1980536" cy="11364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727228-5153-4353-AEA8-C49AF43355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358072" y="5711390"/>
            <a:ext cx="4405409" cy="269969"/>
          </a:xfrm>
          <a:prstGeom prst="rect">
            <a:avLst/>
          </a:prstGeom>
        </p:spPr>
      </p:pic>
      <p:sp>
        <p:nvSpPr>
          <p:cNvPr id="1024" name="文字方塊 1023">
            <a:extLst>
              <a:ext uri="{FF2B5EF4-FFF2-40B4-BE49-F238E27FC236}">
                <a16:creationId xmlns:a16="http://schemas.microsoft.com/office/drawing/2014/main" id="{0CC58275-6391-4E27-9C17-9DF3394B23D7}"/>
              </a:ext>
            </a:extLst>
          </p:cNvPr>
          <p:cNvSpPr txBox="1"/>
          <p:nvPr/>
        </p:nvSpPr>
        <p:spPr>
          <a:xfrm>
            <a:off x="3937902" y="5957681"/>
            <a:ext cx="108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-1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090CD0B-07FB-4270-A3D2-1595207AC524}"/>
              </a:ext>
            </a:extLst>
          </p:cNvPr>
          <p:cNvSpPr txBox="1"/>
          <p:nvPr/>
        </p:nvSpPr>
        <p:spPr>
          <a:xfrm>
            <a:off x="7989659" y="5981359"/>
            <a:ext cx="108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1025" name="圖片 1024">
            <a:extLst>
              <a:ext uri="{FF2B5EF4-FFF2-40B4-BE49-F238E27FC236}">
                <a16:creationId xmlns:a16="http://schemas.microsoft.com/office/drawing/2014/main" id="{C032F404-806F-4972-AB11-EE5C59D405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2359" y="489897"/>
            <a:ext cx="4120562" cy="49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7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ACAE42-54B9-4A59-AA96-9C8E8063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Seq2seq with Attention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2F0CE48-7F60-4640-B2C1-9D1CF0ED480A}"/>
              </a:ext>
            </a:extLst>
          </p:cNvPr>
          <p:cNvSpPr/>
          <p:nvPr/>
        </p:nvSpPr>
        <p:spPr>
          <a:xfrm>
            <a:off x="621327" y="3704413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AA96A69-EFF7-42A0-AADB-E900BB05DB3F}"/>
              </a:ext>
            </a:extLst>
          </p:cNvPr>
          <p:cNvSpPr/>
          <p:nvPr/>
        </p:nvSpPr>
        <p:spPr>
          <a:xfrm>
            <a:off x="973581" y="4104691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ADBD8C-E4B4-4472-AB8D-A8FCE21BBB56}"/>
              </a:ext>
            </a:extLst>
          </p:cNvPr>
          <p:cNvSpPr/>
          <p:nvPr/>
        </p:nvSpPr>
        <p:spPr>
          <a:xfrm>
            <a:off x="1932505" y="4104690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D50F58F2-375B-46F1-9211-EF5B429D1635}"/>
              </a:ext>
            </a:extLst>
          </p:cNvPr>
          <p:cNvCxnSpPr>
            <a:cxnSpLocks/>
          </p:cNvCxnSpPr>
          <p:nvPr/>
        </p:nvCxnSpPr>
        <p:spPr>
          <a:xfrm>
            <a:off x="1453547" y="4468652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DD2C08-02DC-46B2-90E7-4E5FA7F8A37E}"/>
              </a:ext>
            </a:extLst>
          </p:cNvPr>
          <p:cNvCxnSpPr>
            <a:cxnSpLocks/>
          </p:cNvCxnSpPr>
          <p:nvPr/>
        </p:nvCxnSpPr>
        <p:spPr>
          <a:xfrm flipV="1">
            <a:off x="1202889" y="473901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B1650B74-009B-499C-95B2-EE4A14338323}"/>
              </a:ext>
            </a:extLst>
          </p:cNvPr>
          <p:cNvSpPr/>
          <p:nvPr/>
        </p:nvSpPr>
        <p:spPr>
          <a:xfrm>
            <a:off x="2894916" y="4104690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216970B-F44B-4C96-A1FE-966DD3EBC7DB}"/>
              </a:ext>
            </a:extLst>
          </p:cNvPr>
          <p:cNvCxnSpPr>
            <a:cxnSpLocks/>
          </p:cNvCxnSpPr>
          <p:nvPr/>
        </p:nvCxnSpPr>
        <p:spPr>
          <a:xfrm>
            <a:off x="2415958" y="4468652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78A44B0-C1B0-4A65-96A9-51026779E268}"/>
              </a:ext>
            </a:extLst>
          </p:cNvPr>
          <p:cNvSpPr/>
          <p:nvPr/>
        </p:nvSpPr>
        <p:spPr>
          <a:xfrm>
            <a:off x="3879820" y="4104690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6860DDC-5915-48FB-B032-2613D5BF803A}"/>
              </a:ext>
            </a:extLst>
          </p:cNvPr>
          <p:cNvCxnSpPr>
            <a:cxnSpLocks/>
          </p:cNvCxnSpPr>
          <p:nvPr/>
        </p:nvCxnSpPr>
        <p:spPr>
          <a:xfrm>
            <a:off x="3400862" y="4468652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971F672-8AAB-445C-BB5E-CAF1E053A728}"/>
              </a:ext>
            </a:extLst>
          </p:cNvPr>
          <p:cNvCxnSpPr>
            <a:cxnSpLocks/>
          </p:cNvCxnSpPr>
          <p:nvPr/>
        </p:nvCxnSpPr>
        <p:spPr>
          <a:xfrm flipH="1">
            <a:off x="1434489" y="435154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A515C10-7F11-4083-9A98-747D54965489}"/>
              </a:ext>
            </a:extLst>
          </p:cNvPr>
          <p:cNvCxnSpPr>
            <a:cxnSpLocks/>
          </p:cNvCxnSpPr>
          <p:nvPr/>
        </p:nvCxnSpPr>
        <p:spPr>
          <a:xfrm flipH="1">
            <a:off x="2396900" y="435154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8B0F8BE-2012-4878-80DF-9F563BAAE77C}"/>
              </a:ext>
            </a:extLst>
          </p:cNvPr>
          <p:cNvCxnSpPr>
            <a:cxnSpLocks/>
          </p:cNvCxnSpPr>
          <p:nvPr/>
        </p:nvCxnSpPr>
        <p:spPr>
          <a:xfrm flipH="1">
            <a:off x="3381804" y="435154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6FBBB622-FDBF-4A8F-BFBF-5771C6717E53}"/>
              </a:ext>
            </a:extLst>
          </p:cNvPr>
          <p:cNvSpPr/>
          <p:nvPr/>
        </p:nvSpPr>
        <p:spPr>
          <a:xfrm>
            <a:off x="983014" y="5523014"/>
            <a:ext cx="461666" cy="60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674091-EA7F-47DC-BFB9-5E8B9C493CDA}"/>
              </a:ext>
            </a:extLst>
          </p:cNvPr>
          <p:cNvSpPr/>
          <p:nvPr/>
        </p:nvSpPr>
        <p:spPr>
          <a:xfrm>
            <a:off x="1941938" y="5523013"/>
            <a:ext cx="465153" cy="60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E5D759-A30E-4CF4-9958-6218D19B53E6}"/>
              </a:ext>
            </a:extLst>
          </p:cNvPr>
          <p:cNvSpPr/>
          <p:nvPr/>
        </p:nvSpPr>
        <p:spPr>
          <a:xfrm>
            <a:off x="2904349" y="5523013"/>
            <a:ext cx="465153" cy="60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2492FD9-0F6C-4E5C-A8A5-B6BFDD385F61}"/>
              </a:ext>
            </a:extLst>
          </p:cNvPr>
          <p:cNvSpPr/>
          <p:nvPr/>
        </p:nvSpPr>
        <p:spPr>
          <a:xfrm>
            <a:off x="3889253" y="5523013"/>
            <a:ext cx="465153" cy="60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2FA805A-6259-4A86-9935-8792D57D4645}"/>
                  </a:ext>
                </a:extLst>
              </p:cNvPr>
              <p:cNvSpPr txBox="1"/>
              <p:nvPr/>
            </p:nvSpPr>
            <p:spPr>
              <a:xfrm>
                <a:off x="3764248" y="561050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2FA805A-6259-4A86-9935-8792D57D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48" y="5610508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B00A69A-0EFD-4F54-B69F-CF8FBB20454C}"/>
                  </a:ext>
                </a:extLst>
              </p:cNvPr>
              <p:cNvSpPr txBox="1"/>
              <p:nvPr/>
            </p:nvSpPr>
            <p:spPr>
              <a:xfrm>
                <a:off x="2788049" y="561792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B00A69A-0EFD-4F54-B69F-CF8FBB20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049" y="5617920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782D6B5-9912-4EC8-B677-0F9B8A101E44}"/>
                  </a:ext>
                </a:extLst>
              </p:cNvPr>
              <p:cNvSpPr txBox="1"/>
              <p:nvPr/>
            </p:nvSpPr>
            <p:spPr>
              <a:xfrm>
                <a:off x="1825638" y="563725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782D6B5-9912-4EC8-B677-0F9B8A10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638" y="5637255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55AF7C1-4F30-4B98-8D54-A72985A00722}"/>
                  </a:ext>
                </a:extLst>
              </p:cNvPr>
              <p:cNvSpPr txBox="1"/>
              <p:nvPr/>
            </p:nvSpPr>
            <p:spPr>
              <a:xfrm>
                <a:off x="885505" y="559227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55AF7C1-4F30-4B98-8D54-A72985A0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05" y="5592273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1967DF42-4970-4E46-80C2-DCAF8487B299}"/>
              </a:ext>
            </a:extLst>
          </p:cNvPr>
          <p:cNvSpPr/>
          <p:nvPr/>
        </p:nvSpPr>
        <p:spPr>
          <a:xfrm>
            <a:off x="982067" y="2760824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D56B4FF-412B-476C-934E-F9AFB4C51890}"/>
              </a:ext>
            </a:extLst>
          </p:cNvPr>
          <p:cNvSpPr/>
          <p:nvPr/>
        </p:nvSpPr>
        <p:spPr>
          <a:xfrm>
            <a:off x="1940991" y="276082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DC989B-04D1-497D-9408-A921784E91DD}"/>
              </a:ext>
            </a:extLst>
          </p:cNvPr>
          <p:cNvSpPr/>
          <p:nvPr/>
        </p:nvSpPr>
        <p:spPr>
          <a:xfrm>
            <a:off x="2903402" y="276082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169D686-25E2-47CC-BC2D-B142C4645598}"/>
              </a:ext>
            </a:extLst>
          </p:cNvPr>
          <p:cNvSpPr/>
          <p:nvPr/>
        </p:nvSpPr>
        <p:spPr>
          <a:xfrm>
            <a:off x="3888306" y="276082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A99145D-9E9C-41E8-9EBD-E31A7761910A}"/>
                  </a:ext>
                </a:extLst>
              </p:cNvPr>
              <p:cNvSpPr txBox="1"/>
              <p:nvPr/>
            </p:nvSpPr>
            <p:spPr>
              <a:xfrm>
                <a:off x="3763301" y="284831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A99145D-9E9C-41E8-9EBD-E31A7761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301" y="2848318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10ABA54-D04A-4CEB-9A9F-5761AEC52D18}"/>
                  </a:ext>
                </a:extLst>
              </p:cNvPr>
              <p:cNvSpPr txBox="1"/>
              <p:nvPr/>
            </p:nvSpPr>
            <p:spPr>
              <a:xfrm>
                <a:off x="2787102" y="285573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10ABA54-D04A-4CEB-9A9F-5761AEC5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102" y="285573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B721A5F9-B4BE-4CC7-987B-D6BBC92437F3}"/>
                  </a:ext>
                </a:extLst>
              </p:cNvPr>
              <p:cNvSpPr txBox="1"/>
              <p:nvPr/>
            </p:nvSpPr>
            <p:spPr>
              <a:xfrm>
                <a:off x="1824691" y="287506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B721A5F9-B4BE-4CC7-987B-D6BBC9243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91" y="2875065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B445443-13D0-44FA-8BFE-F6FD157EEBD0}"/>
                  </a:ext>
                </a:extLst>
              </p:cNvPr>
              <p:cNvSpPr txBox="1"/>
              <p:nvPr/>
            </p:nvSpPr>
            <p:spPr>
              <a:xfrm>
                <a:off x="884558" y="283008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B445443-13D0-44FA-8BFE-F6FD157EE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58" y="2830083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9E96C51-CB2A-4338-99D5-49859360B268}"/>
              </a:ext>
            </a:extLst>
          </p:cNvPr>
          <p:cNvCxnSpPr>
            <a:cxnSpLocks/>
          </p:cNvCxnSpPr>
          <p:nvPr/>
        </p:nvCxnSpPr>
        <p:spPr>
          <a:xfrm flipV="1">
            <a:off x="2163811" y="473901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C06CE500-1BD1-4532-B176-46CB2C5637A5}"/>
              </a:ext>
            </a:extLst>
          </p:cNvPr>
          <p:cNvCxnSpPr>
            <a:cxnSpLocks/>
          </p:cNvCxnSpPr>
          <p:nvPr/>
        </p:nvCxnSpPr>
        <p:spPr>
          <a:xfrm flipV="1">
            <a:off x="3134359" y="472012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FE1977A-0EF0-41AC-8C56-66D10B0CFA10}"/>
              </a:ext>
            </a:extLst>
          </p:cNvPr>
          <p:cNvCxnSpPr>
            <a:cxnSpLocks/>
          </p:cNvCxnSpPr>
          <p:nvPr/>
        </p:nvCxnSpPr>
        <p:spPr>
          <a:xfrm flipV="1">
            <a:off x="4124157" y="472012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AA2146AE-01C0-4610-8FED-805A7650900F}"/>
              </a:ext>
            </a:extLst>
          </p:cNvPr>
          <p:cNvCxnSpPr>
            <a:cxnSpLocks/>
          </p:cNvCxnSpPr>
          <p:nvPr/>
        </p:nvCxnSpPr>
        <p:spPr>
          <a:xfrm flipV="1">
            <a:off x="1202122" y="3339580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F61C3FD-5898-4DA4-910E-295CDA8EFFE4}"/>
              </a:ext>
            </a:extLst>
          </p:cNvPr>
          <p:cNvCxnSpPr>
            <a:cxnSpLocks/>
          </p:cNvCxnSpPr>
          <p:nvPr/>
        </p:nvCxnSpPr>
        <p:spPr>
          <a:xfrm flipV="1">
            <a:off x="2163044" y="3339580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C119F0C9-1842-48F9-BDC8-FF2351FC9DFE}"/>
              </a:ext>
            </a:extLst>
          </p:cNvPr>
          <p:cNvCxnSpPr>
            <a:cxnSpLocks/>
          </p:cNvCxnSpPr>
          <p:nvPr/>
        </p:nvCxnSpPr>
        <p:spPr>
          <a:xfrm flipV="1">
            <a:off x="3133592" y="332069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1F92690-08AE-4333-880E-F6DD5952B5A3}"/>
              </a:ext>
            </a:extLst>
          </p:cNvPr>
          <p:cNvCxnSpPr>
            <a:cxnSpLocks/>
          </p:cNvCxnSpPr>
          <p:nvPr/>
        </p:nvCxnSpPr>
        <p:spPr>
          <a:xfrm flipV="1">
            <a:off x="4123390" y="332069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02F9A34-7D88-4A8E-AE72-A9A74BBA7191}"/>
              </a:ext>
            </a:extLst>
          </p:cNvPr>
          <p:cNvSpPr txBox="1"/>
          <p:nvPr/>
        </p:nvSpPr>
        <p:spPr>
          <a:xfrm>
            <a:off x="1611152" y="6168180"/>
            <a:ext cx="205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Encoder</a:t>
            </a:r>
            <a:endParaRPr lang="zh-TW" altLang="en-US" sz="2800" b="1" i="1" u="sng" dirty="0"/>
          </a:p>
        </p:txBody>
      </p:sp>
      <p:sp>
        <p:nvSpPr>
          <p:cNvPr id="40" name="右大括弧 39">
            <a:extLst>
              <a:ext uri="{FF2B5EF4-FFF2-40B4-BE49-F238E27FC236}">
                <a16:creationId xmlns:a16="http://schemas.microsoft.com/office/drawing/2014/main" id="{45F16DE1-8EB1-414B-8E07-875EB51AB266}"/>
              </a:ext>
            </a:extLst>
          </p:cNvPr>
          <p:cNvSpPr/>
          <p:nvPr/>
        </p:nvSpPr>
        <p:spPr>
          <a:xfrm rot="16200000" flipV="1">
            <a:off x="1565548" y="1851572"/>
            <a:ext cx="314282" cy="1445249"/>
          </a:xfrm>
          <a:prstGeom prst="rightBrace">
            <a:avLst>
              <a:gd name="adj1" fmla="val 4672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右大括弧 40">
            <a:extLst>
              <a:ext uri="{FF2B5EF4-FFF2-40B4-BE49-F238E27FC236}">
                <a16:creationId xmlns:a16="http://schemas.microsoft.com/office/drawing/2014/main" id="{80CE9758-367B-4070-A5FF-AE1066254FA5}"/>
              </a:ext>
            </a:extLst>
          </p:cNvPr>
          <p:cNvSpPr/>
          <p:nvPr/>
        </p:nvSpPr>
        <p:spPr>
          <a:xfrm rot="16200000" flipV="1">
            <a:off x="3464237" y="1858247"/>
            <a:ext cx="314282" cy="1445249"/>
          </a:xfrm>
          <a:prstGeom prst="rightBrace">
            <a:avLst>
              <a:gd name="adj1" fmla="val 4672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F30BC4D-73BE-46E7-AC74-64975A02D322}"/>
              </a:ext>
            </a:extLst>
          </p:cNvPr>
          <p:cNvSpPr/>
          <p:nvPr/>
        </p:nvSpPr>
        <p:spPr>
          <a:xfrm>
            <a:off x="1484028" y="1409311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FE6715BD-3FFA-4833-9983-79F145230AC2}"/>
                  </a:ext>
                </a:extLst>
              </p:cNvPr>
              <p:cNvSpPr txBox="1"/>
              <p:nvPr/>
            </p:nvSpPr>
            <p:spPr>
              <a:xfrm>
                <a:off x="1551814" y="1639705"/>
                <a:ext cx="3609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FE6715BD-3FFA-4833-9983-79F145230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814" y="1639705"/>
                <a:ext cx="360996" cy="369332"/>
              </a:xfrm>
              <a:prstGeom prst="rect">
                <a:avLst/>
              </a:prstGeom>
              <a:blipFill>
                <a:blip r:embed="rId10"/>
                <a:stretch>
                  <a:fillRect l="-11864" r="-8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矩形 43">
            <a:extLst>
              <a:ext uri="{FF2B5EF4-FFF2-40B4-BE49-F238E27FC236}">
                <a16:creationId xmlns:a16="http://schemas.microsoft.com/office/drawing/2014/main" id="{E2EB4900-0994-4A1E-932C-D3EBFC02EC5E}"/>
              </a:ext>
            </a:extLst>
          </p:cNvPr>
          <p:cNvSpPr/>
          <p:nvPr/>
        </p:nvSpPr>
        <p:spPr>
          <a:xfrm>
            <a:off x="3399096" y="1457511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FA02DED6-088E-40DF-8DB8-5BA0B2990B87}"/>
                  </a:ext>
                </a:extLst>
              </p:cNvPr>
              <p:cNvSpPr txBox="1"/>
              <p:nvPr/>
            </p:nvSpPr>
            <p:spPr>
              <a:xfrm>
                <a:off x="3458580" y="1674938"/>
                <a:ext cx="3676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FA02DED6-088E-40DF-8DB8-5BA0B2990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580" y="1674938"/>
                <a:ext cx="367601" cy="369332"/>
              </a:xfrm>
              <a:prstGeom prst="rect">
                <a:avLst/>
              </a:prstGeom>
              <a:blipFill>
                <a:blip r:embed="rId11"/>
                <a:stretch>
                  <a:fillRect l="-9836" r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>
            <a:extLst>
              <a:ext uri="{FF2B5EF4-FFF2-40B4-BE49-F238E27FC236}">
                <a16:creationId xmlns:a16="http://schemas.microsoft.com/office/drawing/2014/main" id="{ED2250D6-EE34-47C5-854E-FE6EB55D8325}"/>
              </a:ext>
            </a:extLst>
          </p:cNvPr>
          <p:cNvGrpSpPr/>
          <p:nvPr/>
        </p:nvGrpSpPr>
        <p:grpSpPr>
          <a:xfrm>
            <a:off x="5591772" y="1879949"/>
            <a:ext cx="461665" cy="1413164"/>
            <a:chOff x="1417239" y="5157069"/>
            <a:chExt cx="461665" cy="1413164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661C1DC-CA70-49B7-A9EA-9433C65677C5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530A34F8-0CE1-40C3-B9DE-3C38C9A75845}"/>
                </a:ext>
              </a:extLst>
            </p:cNvPr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848EAB2-9D81-4196-A119-C2E3AD38E67F}"/>
              </a:ext>
            </a:extLst>
          </p:cNvPr>
          <p:cNvSpPr txBox="1"/>
          <p:nvPr/>
        </p:nvSpPr>
        <p:spPr>
          <a:xfrm>
            <a:off x="5884639" y="6184132"/>
            <a:ext cx="205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Decoder</a:t>
            </a:r>
            <a:endParaRPr lang="zh-TW" altLang="en-US" sz="2800" b="1" i="1" u="sng" dirty="0"/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C440CF5E-456C-4561-A15D-AC9D1C902C93}"/>
              </a:ext>
            </a:extLst>
          </p:cNvPr>
          <p:cNvSpPr/>
          <p:nvPr/>
        </p:nvSpPr>
        <p:spPr>
          <a:xfrm>
            <a:off x="5261066" y="3674928"/>
            <a:ext cx="3036910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7D866D5-09E3-4DDD-92BD-1A2C7533309E}"/>
              </a:ext>
            </a:extLst>
          </p:cNvPr>
          <p:cNvSpPr/>
          <p:nvPr/>
        </p:nvSpPr>
        <p:spPr>
          <a:xfrm>
            <a:off x="5613319" y="4075206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68F58A0-2069-4791-8C87-0A351163030C}"/>
              </a:ext>
            </a:extLst>
          </p:cNvPr>
          <p:cNvSpPr/>
          <p:nvPr/>
        </p:nvSpPr>
        <p:spPr>
          <a:xfrm>
            <a:off x="6572243" y="4075205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8C912C26-D888-417D-91EC-202B0FDE957F}"/>
              </a:ext>
            </a:extLst>
          </p:cNvPr>
          <p:cNvCxnSpPr>
            <a:cxnSpLocks/>
          </p:cNvCxnSpPr>
          <p:nvPr/>
        </p:nvCxnSpPr>
        <p:spPr>
          <a:xfrm>
            <a:off x="6093285" y="440763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CFB3C03C-0318-4829-9F1E-35CD044BE64C}"/>
              </a:ext>
            </a:extLst>
          </p:cNvPr>
          <p:cNvCxnSpPr>
            <a:cxnSpLocks/>
          </p:cNvCxnSpPr>
          <p:nvPr/>
        </p:nvCxnSpPr>
        <p:spPr>
          <a:xfrm flipV="1">
            <a:off x="5842627" y="470953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E4E5F0A3-5093-4AFF-9A6A-197374DB70C6}"/>
              </a:ext>
            </a:extLst>
          </p:cNvPr>
          <p:cNvSpPr/>
          <p:nvPr/>
        </p:nvSpPr>
        <p:spPr>
          <a:xfrm>
            <a:off x="7534654" y="4075205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771C9946-4DCC-4E40-942B-DC7233FE5C0B}"/>
              </a:ext>
            </a:extLst>
          </p:cNvPr>
          <p:cNvCxnSpPr>
            <a:cxnSpLocks/>
          </p:cNvCxnSpPr>
          <p:nvPr/>
        </p:nvCxnSpPr>
        <p:spPr>
          <a:xfrm>
            <a:off x="7055696" y="441814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80614F2D-F354-4672-A13A-40E136BE8343}"/>
              </a:ext>
            </a:extLst>
          </p:cNvPr>
          <p:cNvCxnSpPr>
            <a:cxnSpLocks/>
          </p:cNvCxnSpPr>
          <p:nvPr/>
        </p:nvCxnSpPr>
        <p:spPr>
          <a:xfrm flipV="1">
            <a:off x="6803549" y="470953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CCFCE8AE-C21C-47E1-A809-7CD0713B3B62}"/>
              </a:ext>
            </a:extLst>
          </p:cNvPr>
          <p:cNvCxnSpPr>
            <a:cxnSpLocks/>
          </p:cNvCxnSpPr>
          <p:nvPr/>
        </p:nvCxnSpPr>
        <p:spPr>
          <a:xfrm flipV="1">
            <a:off x="7774097" y="4690644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4E77D33F-F0AF-4181-A5F5-CB31DB113875}"/>
              </a:ext>
            </a:extLst>
          </p:cNvPr>
          <p:cNvCxnSpPr>
            <a:cxnSpLocks/>
          </p:cNvCxnSpPr>
          <p:nvPr/>
        </p:nvCxnSpPr>
        <p:spPr>
          <a:xfrm flipV="1">
            <a:off x="5841860" y="331009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8D02D5FB-51EB-4185-8F5E-DA0FF4B29791}"/>
              </a:ext>
            </a:extLst>
          </p:cNvPr>
          <p:cNvCxnSpPr>
            <a:cxnSpLocks/>
          </p:cNvCxnSpPr>
          <p:nvPr/>
        </p:nvCxnSpPr>
        <p:spPr>
          <a:xfrm flipV="1">
            <a:off x="6802782" y="331009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>
            <a:extLst>
              <a:ext uri="{FF2B5EF4-FFF2-40B4-BE49-F238E27FC236}">
                <a16:creationId xmlns:a16="http://schemas.microsoft.com/office/drawing/2014/main" id="{319D88B6-F099-4205-A6F6-2EE065B56992}"/>
              </a:ext>
            </a:extLst>
          </p:cNvPr>
          <p:cNvCxnSpPr>
            <a:cxnSpLocks/>
          </p:cNvCxnSpPr>
          <p:nvPr/>
        </p:nvCxnSpPr>
        <p:spPr>
          <a:xfrm flipV="1">
            <a:off x="7773330" y="329120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>
            <a:extLst>
              <a:ext uri="{FF2B5EF4-FFF2-40B4-BE49-F238E27FC236}">
                <a16:creationId xmlns:a16="http://schemas.microsoft.com/office/drawing/2014/main" id="{478985D5-220D-40E0-BB48-C5253BDA09EB}"/>
              </a:ext>
            </a:extLst>
          </p:cNvPr>
          <p:cNvSpPr/>
          <p:nvPr/>
        </p:nvSpPr>
        <p:spPr>
          <a:xfrm>
            <a:off x="5606937" y="5496171"/>
            <a:ext cx="461666" cy="6058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17F438E0-E275-4736-BE15-295EBAE23381}"/>
              </a:ext>
            </a:extLst>
          </p:cNvPr>
          <p:cNvSpPr/>
          <p:nvPr/>
        </p:nvSpPr>
        <p:spPr>
          <a:xfrm>
            <a:off x="6565861" y="5496170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044B1352-54FC-4840-9E99-6E38992C39BF}"/>
              </a:ext>
            </a:extLst>
          </p:cNvPr>
          <p:cNvSpPr/>
          <p:nvPr/>
        </p:nvSpPr>
        <p:spPr>
          <a:xfrm>
            <a:off x="7528272" y="5496170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FC16B291-69FA-4A5B-8F5C-13DCF786802D}"/>
                  </a:ext>
                </a:extLst>
              </p:cNvPr>
              <p:cNvSpPr txBox="1"/>
              <p:nvPr/>
            </p:nvSpPr>
            <p:spPr>
              <a:xfrm>
                <a:off x="7411972" y="559107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FC16B291-69FA-4A5B-8F5C-13DCF7868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972" y="5591077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3D719ADE-1963-4036-A07C-A33AC7BE1C07}"/>
                  </a:ext>
                </a:extLst>
              </p:cNvPr>
              <p:cNvSpPr txBox="1"/>
              <p:nvPr/>
            </p:nvSpPr>
            <p:spPr>
              <a:xfrm>
                <a:off x="6449561" y="561041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3D719ADE-1963-4036-A07C-A33AC7BE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561" y="5610412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字方塊 123">
                <a:extLst>
                  <a:ext uri="{FF2B5EF4-FFF2-40B4-BE49-F238E27FC236}">
                    <a16:creationId xmlns:a16="http://schemas.microsoft.com/office/drawing/2014/main" id="{8FC8BDEF-0AC1-4474-B149-D47F78EF9F6B}"/>
                  </a:ext>
                </a:extLst>
              </p:cNvPr>
              <p:cNvSpPr txBox="1"/>
              <p:nvPr/>
            </p:nvSpPr>
            <p:spPr>
              <a:xfrm>
                <a:off x="5509428" y="556543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4" name="文字方塊 123">
                <a:extLst>
                  <a:ext uri="{FF2B5EF4-FFF2-40B4-BE49-F238E27FC236}">
                    <a16:creationId xmlns:a16="http://schemas.microsoft.com/office/drawing/2014/main" id="{8FC8BDEF-0AC1-4474-B149-D47F78EF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428" y="5565430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矩形 124">
            <a:extLst>
              <a:ext uri="{FF2B5EF4-FFF2-40B4-BE49-F238E27FC236}">
                <a16:creationId xmlns:a16="http://schemas.microsoft.com/office/drawing/2014/main" id="{5AB3E00A-15C9-47B7-B6DA-65430A9D0559}"/>
              </a:ext>
            </a:extLst>
          </p:cNvPr>
          <p:cNvSpPr/>
          <p:nvPr/>
        </p:nvSpPr>
        <p:spPr>
          <a:xfrm>
            <a:off x="1551814" y="101942"/>
            <a:ext cx="7549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Review: https://www.youtube.com/watch?v=ZjfjPzXw6og&amp;feature=youtu.be</a:t>
            </a:r>
            <a:endParaRPr lang="zh-TW" altLang="en-US" dirty="0"/>
          </a:p>
        </p:txBody>
      </p: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7526C1F6-D34C-4240-BFA4-F016914EDB89}"/>
              </a:ext>
            </a:extLst>
          </p:cNvPr>
          <p:cNvGrpSpPr/>
          <p:nvPr/>
        </p:nvGrpSpPr>
        <p:grpSpPr>
          <a:xfrm>
            <a:off x="6573986" y="1874289"/>
            <a:ext cx="461665" cy="1413164"/>
            <a:chOff x="1417239" y="5157069"/>
            <a:chExt cx="461665" cy="1413164"/>
          </a:xfrm>
        </p:grpSpPr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43E07CB3-2CD2-4F5C-962D-DD4A93C6037B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52C7B4A7-9C25-4E6A-9A75-B554B2951114}"/>
                </a:ext>
              </a:extLst>
            </p:cNvPr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259182F9-5BFE-41E0-8746-CF7CB9F6A749}"/>
              </a:ext>
            </a:extLst>
          </p:cNvPr>
          <p:cNvGrpSpPr/>
          <p:nvPr/>
        </p:nvGrpSpPr>
        <p:grpSpPr>
          <a:xfrm>
            <a:off x="7528272" y="1879948"/>
            <a:ext cx="461665" cy="1413164"/>
            <a:chOff x="1417239" y="5157069"/>
            <a:chExt cx="461665" cy="1413164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075B45B5-D877-45AC-9287-332D3B61C575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1" name="文字方塊 130">
              <a:extLst>
                <a:ext uri="{FF2B5EF4-FFF2-40B4-BE49-F238E27FC236}">
                  <a16:creationId xmlns:a16="http://schemas.microsoft.com/office/drawing/2014/main" id="{E548E596-8FFE-45EA-98D0-602786C1F121}"/>
                </a:ext>
              </a:extLst>
            </p:cNvPr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C4BCAC6D-4F58-4EEE-AFB6-E68506AA1D89}"/>
                  </a:ext>
                </a:extLst>
              </p:cNvPr>
              <p:cNvSpPr txBox="1"/>
              <p:nvPr/>
            </p:nvSpPr>
            <p:spPr>
              <a:xfrm>
                <a:off x="5661839" y="2430289"/>
                <a:ext cx="3781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C4BCAC6D-4F58-4EEE-AFB6-E68506AA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839" y="2430289"/>
                <a:ext cx="378180" cy="369332"/>
              </a:xfrm>
              <a:prstGeom prst="rect">
                <a:avLst/>
              </a:prstGeom>
              <a:blipFill>
                <a:blip r:embed="rId15"/>
                <a:stretch>
                  <a:fillRect l="-11290" t="-1667" r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87E870FA-31F8-47F7-9CD3-E44D0EFE831A}"/>
                  </a:ext>
                </a:extLst>
              </p:cNvPr>
              <p:cNvSpPr txBox="1"/>
              <p:nvPr/>
            </p:nvSpPr>
            <p:spPr>
              <a:xfrm>
                <a:off x="6652834" y="2465184"/>
                <a:ext cx="384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87E870FA-31F8-47F7-9CD3-E44D0EFE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834" y="2465184"/>
                <a:ext cx="384785" cy="369332"/>
              </a:xfrm>
              <a:prstGeom prst="rect">
                <a:avLst/>
              </a:prstGeom>
              <a:blipFill>
                <a:blip r:embed="rId16"/>
                <a:stretch>
                  <a:fillRect l="-9524" r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202492D0-435A-471B-B5AF-D47F4662AAD5}"/>
                  </a:ext>
                </a:extLst>
              </p:cNvPr>
              <p:cNvSpPr txBox="1"/>
              <p:nvPr/>
            </p:nvSpPr>
            <p:spPr>
              <a:xfrm>
                <a:off x="7592055" y="2477326"/>
                <a:ext cx="384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202492D0-435A-471B-B5AF-D47F4662A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055" y="2477326"/>
                <a:ext cx="384785" cy="369332"/>
              </a:xfrm>
              <a:prstGeom prst="rect">
                <a:avLst/>
              </a:prstGeom>
              <a:blipFill>
                <a:blip r:embed="rId17"/>
                <a:stretch>
                  <a:fillRect l="-9375" r="-46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E29AED20-2FE8-4170-BA58-91CCA32D2A2C}"/>
              </a:ext>
            </a:extLst>
          </p:cNvPr>
          <p:cNvSpPr/>
          <p:nvPr/>
        </p:nvSpPr>
        <p:spPr>
          <a:xfrm>
            <a:off x="592456" y="3657693"/>
            <a:ext cx="4042450" cy="1560602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37A6A1A1-3991-433E-AE9B-570FAE9C710D}"/>
              </a:ext>
            </a:extLst>
          </p:cNvPr>
          <p:cNvSpPr/>
          <p:nvPr/>
        </p:nvSpPr>
        <p:spPr>
          <a:xfrm>
            <a:off x="5215701" y="3680150"/>
            <a:ext cx="3154470" cy="1478897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p:sp>
        <p:nvSpPr>
          <p:cNvPr id="56" name="手繪多邊形 26">
            <a:extLst>
              <a:ext uri="{FF2B5EF4-FFF2-40B4-BE49-F238E27FC236}">
                <a16:creationId xmlns:a16="http://schemas.microsoft.com/office/drawing/2014/main" id="{E175D7A8-E01B-45E1-BB46-7881C70337FC}"/>
              </a:ext>
            </a:extLst>
          </p:cNvPr>
          <p:cNvSpPr/>
          <p:nvPr/>
        </p:nvSpPr>
        <p:spPr>
          <a:xfrm>
            <a:off x="5977623" y="3006435"/>
            <a:ext cx="743551" cy="2332697"/>
          </a:xfrm>
          <a:custGeom>
            <a:avLst/>
            <a:gdLst>
              <a:gd name="connsiteX0" fmla="*/ 0 w 685800"/>
              <a:gd name="connsiteY0" fmla="*/ 0 h 2016606"/>
              <a:gd name="connsiteX1" fmla="*/ 215900 w 685800"/>
              <a:gd name="connsiteY1" fmla="*/ 381000 h 2016606"/>
              <a:gd name="connsiteX2" fmla="*/ 266700 w 685800"/>
              <a:gd name="connsiteY2" fmla="*/ 1524000 h 2016606"/>
              <a:gd name="connsiteX3" fmla="*/ 342900 w 685800"/>
              <a:gd name="connsiteY3" fmla="*/ 1917700 h 2016606"/>
              <a:gd name="connsiteX4" fmla="*/ 546100 w 685800"/>
              <a:gd name="connsiteY4" fmla="*/ 2006600 h 2016606"/>
              <a:gd name="connsiteX5" fmla="*/ 685800 w 685800"/>
              <a:gd name="connsiteY5" fmla="*/ 1739900 h 2016606"/>
              <a:gd name="connsiteX0" fmla="*/ 0 w 705050"/>
              <a:gd name="connsiteY0" fmla="*/ 0 h 2016606"/>
              <a:gd name="connsiteX1" fmla="*/ 215900 w 705050"/>
              <a:gd name="connsiteY1" fmla="*/ 381000 h 2016606"/>
              <a:gd name="connsiteX2" fmla="*/ 266700 w 705050"/>
              <a:gd name="connsiteY2" fmla="*/ 1524000 h 2016606"/>
              <a:gd name="connsiteX3" fmla="*/ 342900 w 705050"/>
              <a:gd name="connsiteY3" fmla="*/ 1917700 h 2016606"/>
              <a:gd name="connsiteX4" fmla="*/ 546100 w 705050"/>
              <a:gd name="connsiteY4" fmla="*/ 2006600 h 2016606"/>
              <a:gd name="connsiteX5" fmla="*/ 705050 w 705050"/>
              <a:gd name="connsiteY5" fmla="*/ 1440344 h 2016606"/>
              <a:gd name="connsiteX0" fmla="*/ 0 w 743551"/>
              <a:gd name="connsiteY0" fmla="*/ 0 h 2016606"/>
              <a:gd name="connsiteX1" fmla="*/ 215900 w 743551"/>
              <a:gd name="connsiteY1" fmla="*/ 381000 h 2016606"/>
              <a:gd name="connsiteX2" fmla="*/ 266700 w 743551"/>
              <a:gd name="connsiteY2" fmla="*/ 1524000 h 2016606"/>
              <a:gd name="connsiteX3" fmla="*/ 342900 w 743551"/>
              <a:gd name="connsiteY3" fmla="*/ 1917700 h 2016606"/>
              <a:gd name="connsiteX4" fmla="*/ 546100 w 743551"/>
              <a:gd name="connsiteY4" fmla="*/ 2006600 h 2016606"/>
              <a:gd name="connsiteX5" fmla="*/ 743551 w 743551"/>
              <a:gd name="connsiteY5" fmla="*/ 1415381 h 20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551" h="2016606">
                <a:moveTo>
                  <a:pt x="0" y="0"/>
                </a:moveTo>
                <a:cubicBezTo>
                  <a:pt x="85725" y="63500"/>
                  <a:pt x="171450" y="127000"/>
                  <a:pt x="215900" y="381000"/>
                </a:cubicBezTo>
                <a:cubicBezTo>
                  <a:pt x="260350" y="635000"/>
                  <a:pt x="245533" y="1267883"/>
                  <a:pt x="266700" y="1524000"/>
                </a:cubicBezTo>
                <a:cubicBezTo>
                  <a:pt x="287867" y="1780117"/>
                  <a:pt x="296333" y="1837267"/>
                  <a:pt x="342900" y="1917700"/>
                </a:cubicBezTo>
                <a:cubicBezTo>
                  <a:pt x="389467" y="1998133"/>
                  <a:pt x="488950" y="2036233"/>
                  <a:pt x="546100" y="2006600"/>
                </a:cubicBezTo>
                <a:cubicBezTo>
                  <a:pt x="603250" y="1976967"/>
                  <a:pt x="702276" y="1533914"/>
                  <a:pt x="743551" y="1415381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5" name="手繪多邊形 26">
            <a:extLst>
              <a:ext uri="{FF2B5EF4-FFF2-40B4-BE49-F238E27FC236}">
                <a16:creationId xmlns:a16="http://schemas.microsoft.com/office/drawing/2014/main" id="{F9D6419C-60F7-4A9A-8596-B135DAEDF67A}"/>
              </a:ext>
            </a:extLst>
          </p:cNvPr>
          <p:cNvSpPr/>
          <p:nvPr/>
        </p:nvSpPr>
        <p:spPr>
          <a:xfrm>
            <a:off x="6928265" y="3005485"/>
            <a:ext cx="743551" cy="2332697"/>
          </a:xfrm>
          <a:custGeom>
            <a:avLst/>
            <a:gdLst>
              <a:gd name="connsiteX0" fmla="*/ 0 w 685800"/>
              <a:gd name="connsiteY0" fmla="*/ 0 h 2016606"/>
              <a:gd name="connsiteX1" fmla="*/ 215900 w 685800"/>
              <a:gd name="connsiteY1" fmla="*/ 381000 h 2016606"/>
              <a:gd name="connsiteX2" fmla="*/ 266700 w 685800"/>
              <a:gd name="connsiteY2" fmla="*/ 1524000 h 2016606"/>
              <a:gd name="connsiteX3" fmla="*/ 342900 w 685800"/>
              <a:gd name="connsiteY3" fmla="*/ 1917700 h 2016606"/>
              <a:gd name="connsiteX4" fmla="*/ 546100 w 685800"/>
              <a:gd name="connsiteY4" fmla="*/ 2006600 h 2016606"/>
              <a:gd name="connsiteX5" fmla="*/ 685800 w 685800"/>
              <a:gd name="connsiteY5" fmla="*/ 1739900 h 2016606"/>
              <a:gd name="connsiteX0" fmla="*/ 0 w 705050"/>
              <a:gd name="connsiteY0" fmla="*/ 0 h 2016606"/>
              <a:gd name="connsiteX1" fmla="*/ 215900 w 705050"/>
              <a:gd name="connsiteY1" fmla="*/ 381000 h 2016606"/>
              <a:gd name="connsiteX2" fmla="*/ 266700 w 705050"/>
              <a:gd name="connsiteY2" fmla="*/ 1524000 h 2016606"/>
              <a:gd name="connsiteX3" fmla="*/ 342900 w 705050"/>
              <a:gd name="connsiteY3" fmla="*/ 1917700 h 2016606"/>
              <a:gd name="connsiteX4" fmla="*/ 546100 w 705050"/>
              <a:gd name="connsiteY4" fmla="*/ 2006600 h 2016606"/>
              <a:gd name="connsiteX5" fmla="*/ 705050 w 705050"/>
              <a:gd name="connsiteY5" fmla="*/ 1440344 h 2016606"/>
              <a:gd name="connsiteX0" fmla="*/ 0 w 743551"/>
              <a:gd name="connsiteY0" fmla="*/ 0 h 2016606"/>
              <a:gd name="connsiteX1" fmla="*/ 215900 w 743551"/>
              <a:gd name="connsiteY1" fmla="*/ 381000 h 2016606"/>
              <a:gd name="connsiteX2" fmla="*/ 266700 w 743551"/>
              <a:gd name="connsiteY2" fmla="*/ 1524000 h 2016606"/>
              <a:gd name="connsiteX3" fmla="*/ 342900 w 743551"/>
              <a:gd name="connsiteY3" fmla="*/ 1917700 h 2016606"/>
              <a:gd name="connsiteX4" fmla="*/ 546100 w 743551"/>
              <a:gd name="connsiteY4" fmla="*/ 2006600 h 2016606"/>
              <a:gd name="connsiteX5" fmla="*/ 743551 w 743551"/>
              <a:gd name="connsiteY5" fmla="*/ 1415381 h 20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551" h="2016606">
                <a:moveTo>
                  <a:pt x="0" y="0"/>
                </a:moveTo>
                <a:cubicBezTo>
                  <a:pt x="85725" y="63500"/>
                  <a:pt x="171450" y="127000"/>
                  <a:pt x="215900" y="381000"/>
                </a:cubicBezTo>
                <a:cubicBezTo>
                  <a:pt x="260350" y="635000"/>
                  <a:pt x="245533" y="1267883"/>
                  <a:pt x="266700" y="1524000"/>
                </a:cubicBezTo>
                <a:cubicBezTo>
                  <a:pt x="287867" y="1780117"/>
                  <a:pt x="296333" y="1837267"/>
                  <a:pt x="342900" y="1917700"/>
                </a:cubicBezTo>
                <a:cubicBezTo>
                  <a:pt x="389467" y="1998133"/>
                  <a:pt x="488950" y="2036233"/>
                  <a:pt x="546100" y="2006600"/>
                </a:cubicBezTo>
                <a:cubicBezTo>
                  <a:pt x="603250" y="1976967"/>
                  <a:pt x="702276" y="1533914"/>
                  <a:pt x="743551" y="1415381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86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CD53D3-EA3D-4626-915B-E558DE11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94CD68-9312-4B53-AF18-EA42709ED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3.bp.blogspot.com/-aZ3zvPiCoXM/WaiKQO7KRnI/AAAAAAAAB_8/7a1CYjp40nUg4lKpW7covGZJQAySxlg8QCLcBGAs/s1600/transform20fps.gif">
            <a:extLst>
              <a:ext uri="{FF2B5EF4-FFF2-40B4-BE49-F238E27FC236}">
                <a16:creationId xmlns:a16="http://schemas.microsoft.com/office/drawing/2014/main" id="{141B22D9-4F21-4CE5-AF21-589DEF9FE9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"/>
            <a:ext cx="7620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2F0571D-DC97-48EB-8123-1B46F88228E5}"/>
              </a:ext>
            </a:extLst>
          </p:cNvPr>
          <p:cNvSpPr/>
          <p:nvPr/>
        </p:nvSpPr>
        <p:spPr>
          <a:xfrm>
            <a:off x="724301" y="6376173"/>
            <a:ext cx="7695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https://ai.googleblog.com/2017/08/transformer-novel-neural-network.html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138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7571F49-DD4D-418B-8527-7B070A41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4" y="341602"/>
            <a:ext cx="4319694" cy="60220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6F34D1C-B352-413B-947B-5D5B7D5D5420}"/>
              </a:ext>
            </a:extLst>
          </p:cNvPr>
          <p:cNvSpPr/>
          <p:nvPr/>
        </p:nvSpPr>
        <p:spPr>
          <a:xfrm>
            <a:off x="151567" y="49215"/>
            <a:ext cx="23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Transformer 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F46B7D9-CEBC-4470-80BA-0AAC7F385E91}"/>
              </a:ext>
            </a:extLst>
          </p:cNvPr>
          <p:cNvSpPr/>
          <p:nvPr/>
        </p:nvSpPr>
        <p:spPr>
          <a:xfrm>
            <a:off x="2617076" y="2406868"/>
            <a:ext cx="1996964" cy="333177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89A844-F38B-4421-AE72-48F8675ADE0D}"/>
              </a:ext>
            </a:extLst>
          </p:cNvPr>
          <p:cNvSpPr/>
          <p:nvPr/>
        </p:nvSpPr>
        <p:spPr>
          <a:xfrm>
            <a:off x="4735224" y="914400"/>
            <a:ext cx="2091554" cy="482424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32C6CF7-C47F-4808-89C9-D1A295285EE6}"/>
              </a:ext>
            </a:extLst>
          </p:cNvPr>
          <p:cNvSpPr txBox="1"/>
          <p:nvPr/>
        </p:nvSpPr>
        <p:spPr>
          <a:xfrm>
            <a:off x="1158608" y="3712779"/>
            <a:ext cx="139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Encoder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EF4895-345C-433F-8C65-F6BD8FAFD8D0}"/>
              </a:ext>
            </a:extLst>
          </p:cNvPr>
          <p:cNvSpPr txBox="1"/>
          <p:nvPr/>
        </p:nvSpPr>
        <p:spPr>
          <a:xfrm>
            <a:off x="6947961" y="3712779"/>
            <a:ext cx="148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Decoder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D0F3B8-43EE-4E07-87E3-6F69CA4BFA0C}"/>
              </a:ext>
            </a:extLst>
          </p:cNvPr>
          <p:cNvSpPr txBox="1"/>
          <p:nvPr/>
        </p:nvSpPr>
        <p:spPr>
          <a:xfrm>
            <a:off x="751542" y="1169641"/>
            <a:ext cx="326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Using Chinese to English translation as example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D9444F-B11D-4A76-82FD-F24B7AB9DA0E}"/>
              </a:ext>
            </a:extLst>
          </p:cNvPr>
          <p:cNvSpPr txBox="1"/>
          <p:nvPr/>
        </p:nvSpPr>
        <p:spPr>
          <a:xfrm>
            <a:off x="1019502" y="6132805"/>
            <a:ext cx="31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   器   學   習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B605DB1-C851-4E49-A46E-6BE6733BDAF0}"/>
              </a:ext>
            </a:extLst>
          </p:cNvPr>
          <p:cNvSpPr txBox="1"/>
          <p:nvPr/>
        </p:nvSpPr>
        <p:spPr>
          <a:xfrm>
            <a:off x="5959679" y="6138060"/>
            <a:ext cx="126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&lt;BOS&gt;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EA4F9B6-2B56-4BDC-A8C5-52BE1E52C767}"/>
              </a:ext>
            </a:extLst>
          </p:cNvPr>
          <p:cNvSpPr txBox="1"/>
          <p:nvPr/>
        </p:nvSpPr>
        <p:spPr>
          <a:xfrm>
            <a:off x="5851948" y="306541"/>
            <a:ext cx="148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machine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244629B-0354-49B3-B276-00F3598E763A}"/>
              </a:ext>
            </a:extLst>
          </p:cNvPr>
          <p:cNvSpPr txBox="1"/>
          <p:nvPr/>
        </p:nvSpPr>
        <p:spPr>
          <a:xfrm>
            <a:off x="7333283" y="6132804"/>
            <a:ext cx="148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machine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6BEA8BC-69A0-4A93-9A22-302B7FE9C450}"/>
              </a:ext>
            </a:extLst>
          </p:cNvPr>
          <p:cNvSpPr txBox="1"/>
          <p:nvPr/>
        </p:nvSpPr>
        <p:spPr>
          <a:xfrm>
            <a:off x="7333283" y="306541"/>
            <a:ext cx="148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learning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222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B9796C-02DB-41E8-B0EF-43DEE2A75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84" y="341602"/>
            <a:ext cx="4319694" cy="6022036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76C6ADC8-3555-4E08-A2AF-056CA62A0189}"/>
              </a:ext>
            </a:extLst>
          </p:cNvPr>
          <p:cNvGrpSpPr/>
          <p:nvPr/>
        </p:nvGrpSpPr>
        <p:grpSpPr>
          <a:xfrm>
            <a:off x="151567" y="633990"/>
            <a:ext cx="2713223" cy="3528107"/>
            <a:chOff x="151567" y="633990"/>
            <a:chExt cx="2713223" cy="3528107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87826E5-522F-4C89-B824-2CD9ECF9AA10}"/>
                </a:ext>
              </a:extLst>
            </p:cNvPr>
            <p:cNvSpPr/>
            <p:nvPr/>
          </p:nvSpPr>
          <p:spPr>
            <a:xfrm>
              <a:off x="151567" y="633990"/>
              <a:ext cx="1235862" cy="352810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1713601E-0188-4EE3-A207-02AAD1FDD139}"/>
                </a:ext>
              </a:extLst>
            </p:cNvPr>
            <p:cNvSpPr/>
            <p:nvPr/>
          </p:nvSpPr>
          <p:spPr>
            <a:xfrm>
              <a:off x="503295" y="641654"/>
              <a:ext cx="2361495" cy="89776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0A6A7F41-2603-47FF-A0BF-C7D122825FA7}"/>
              </a:ext>
            </a:extLst>
          </p:cNvPr>
          <p:cNvCxnSpPr>
            <a:cxnSpLocks/>
          </p:cNvCxnSpPr>
          <p:nvPr/>
        </p:nvCxnSpPr>
        <p:spPr>
          <a:xfrm flipV="1">
            <a:off x="1064115" y="1106516"/>
            <a:ext cx="407421" cy="3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0A540A60-F505-408E-A5BF-A72DB94ACD8F}"/>
              </a:ext>
            </a:extLst>
          </p:cNvPr>
          <p:cNvSpPr txBox="1"/>
          <p:nvPr/>
        </p:nvSpPr>
        <p:spPr>
          <a:xfrm rot="5400000">
            <a:off x="618735" y="3041559"/>
            <a:ext cx="8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BB63C6-160A-4CC8-A0E4-DE8E02CC7133}"/>
              </a:ext>
            </a:extLst>
          </p:cNvPr>
          <p:cNvSpPr/>
          <p:nvPr/>
        </p:nvSpPr>
        <p:spPr>
          <a:xfrm>
            <a:off x="151567" y="49215"/>
            <a:ext cx="23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Transformer </a:t>
            </a:r>
            <a:endParaRPr lang="zh-TW" altLang="en-US" sz="3200" b="1" i="1" u="sng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5EF2FB2-BC63-4E7E-9F2F-C22F1EB5D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19" y="4372465"/>
            <a:ext cx="2305477" cy="1890492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A6D63C2-0B79-4E56-A05C-32DE321B57AC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441596" y="4297632"/>
            <a:ext cx="1034926" cy="10200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053449C-99F4-4467-A734-D5BAE3DCBA37}"/>
              </a:ext>
            </a:extLst>
          </p:cNvPr>
          <p:cNvGrpSpPr/>
          <p:nvPr/>
        </p:nvGrpSpPr>
        <p:grpSpPr>
          <a:xfrm>
            <a:off x="573697" y="802562"/>
            <a:ext cx="715161" cy="605814"/>
            <a:chOff x="2411392" y="1296149"/>
            <a:chExt cx="715161" cy="60581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B5D5413-89A4-4B95-8444-1262F1302606}"/>
                </a:ext>
              </a:extLst>
            </p:cNvPr>
            <p:cNvSpPr/>
            <p:nvPr/>
          </p:nvSpPr>
          <p:spPr>
            <a:xfrm>
              <a:off x="2536397" y="1296149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87A283EF-D651-432D-973B-FE05EF80D8B7}"/>
                    </a:ext>
                  </a:extLst>
                </p:cNvPr>
                <p:cNvSpPr txBox="1"/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87A283EF-D651-432D-973B-FE05EF80D8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2C21911-D778-4A17-8625-FD99DB1CF089}"/>
              </a:ext>
            </a:extLst>
          </p:cNvPr>
          <p:cNvCxnSpPr/>
          <p:nvPr/>
        </p:nvCxnSpPr>
        <p:spPr>
          <a:xfrm flipV="1">
            <a:off x="956636" y="3209552"/>
            <a:ext cx="0" cy="343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BCF56BFB-D314-4653-A2A8-FFEFE26F4F40}"/>
              </a:ext>
            </a:extLst>
          </p:cNvPr>
          <p:cNvCxnSpPr/>
          <p:nvPr/>
        </p:nvCxnSpPr>
        <p:spPr>
          <a:xfrm flipV="1">
            <a:off x="936759" y="1971032"/>
            <a:ext cx="0" cy="343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8BF26B6C-206E-40F1-A52E-6DB04F3A7819}"/>
              </a:ext>
            </a:extLst>
          </p:cNvPr>
          <p:cNvCxnSpPr/>
          <p:nvPr/>
        </p:nvCxnSpPr>
        <p:spPr>
          <a:xfrm flipV="1">
            <a:off x="926249" y="1418886"/>
            <a:ext cx="0" cy="343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94097D50-B6DD-4391-A05D-CB3BFE4A5E63}"/>
              </a:ext>
            </a:extLst>
          </p:cNvPr>
          <p:cNvCxnSpPr>
            <a:cxnSpLocks/>
          </p:cNvCxnSpPr>
          <p:nvPr/>
        </p:nvCxnSpPr>
        <p:spPr>
          <a:xfrm flipH="1">
            <a:off x="286021" y="3788076"/>
            <a:ext cx="4405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31D0955-D7CC-4E6C-BC34-39C27C62E80E}"/>
              </a:ext>
            </a:extLst>
          </p:cNvPr>
          <p:cNvCxnSpPr>
            <a:cxnSpLocks/>
          </p:cNvCxnSpPr>
          <p:nvPr/>
        </p:nvCxnSpPr>
        <p:spPr>
          <a:xfrm flipV="1">
            <a:off x="308126" y="1838644"/>
            <a:ext cx="0" cy="19385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C0347723-B612-418E-98E4-0FC719832A26}"/>
              </a:ext>
            </a:extLst>
          </p:cNvPr>
          <p:cNvCxnSpPr>
            <a:cxnSpLocks/>
          </p:cNvCxnSpPr>
          <p:nvPr/>
        </p:nvCxnSpPr>
        <p:spPr>
          <a:xfrm>
            <a:off x="308126" y="1822750"/>
            <a:ext cx="4753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DB622E9F-15B4-4D35-99BF-A4B3F92B9F28}"/>
              </a:ext>
            </a:extLst>
          </p:cNvPr>
          <p:cNvSpPr/>
          <p:nvPr/>
        </p:nvSpPr>
        <p:spPr>
          <a:xfrm>
            <a:off x="777752" y="1624190"/>
            <a:ext cx="307052" cy="3678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388D4A-2425-4AB3-B008-6C8E23C9DC7E}"/>
              </a:ext>
            </a:extLst>
          </p:cNvPr>
          <p:cNvSpPr/>
          <p:nvPr/>
        </p:nvSpPr>
        <p:spPr>
          <a:xfrm>
            <a:off x="704183" y="3474264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3FEF1D-B36E-4314-9671-2467B4F33F78}"/>
                  </a:ext>
                </a:extLst>
              </p:cNvPr>
              <p:cNvSpPr txBox="1"/>
              <p:nvPr/>
            </p:nvSpPr>
            <p:spPr>
              <a:xfrm>
                <a:off x="579178" y="356175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3FEF1D-B36E-4314-9671-2467B4F3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78" y="3561759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群組 31">
            <a:extLst>
              <a:ext uri="{FF2B5EF4-FFF2-40B4-BE49-F238E27FC236}">
                <a16:creationId xmlns:a16="http://schemas.microsoft.com/office/drawing/2014/main" id="{BEA7C3AD-67A1-4CDB-952A-B4AE0E56DE08}"/>
              </a:ext>
            </a:extLst>
          </p:cNvPr>
          <p:cNvGrpSpPr/>
          <p:nvPr/>
        </p:nvGrpSpPr>
        <p:grpSpPr>
          <a:xfrm>
            <a:off x="573697" y="2262154"/>
            <a:ext cx="715161" cy="605814"/>
            <a:chOff x="2411392" y="1296149"/>
            <a:chExt cx="715161" cy="605814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54DDB32-200B-4C74-8AC8-02616D7324EB}"/>
                </a:ext>
              </a:extLst>
            </p:cNvPr>
            <p:cNvSpPr/>
            <p:nvPr/>
          </p:nvSpPr>
          <p:spPr>
            <a:xfrm>
              <a:off x="2536397" y="1296149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A6C1AA1F-8790-46A1-98C6-9F736CDF05A1}"/>
                    </a:ext>
                  </a:extLst>
                </p:cNvPr>
                <p:cNvSpPr txBox="1"/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A6C1AA1F-8790-46A1-98C6-9F736CDF0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D8570E58-91B2-487F-8F3D-8B5B03A31266}"/>
              </a:ext>
            </a:extLst>
          </p:cNvPr>
          <p:cNvCxnSpPr>
            <a:cxnSpLocks/>
          </p:cNvCxnSpPr>
          <p:nvPr/>
        </p:nvCxnSpPr>
        <p:spPr>
          <a:xfrm>
            <a:off x="5838496" y="3023940"/>
            <a:ext cx="1072389" cy="722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E12D65E1-F634-426C-9D4A-6C2CA5B4D98E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5796442" y="4071777"/>
            <a:ext cx="1782819" cy="12275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22DC43A-A3D4-4704-824D-41C0298369C8}"/>
              </a:ext>
            </a:extLst>
          </p:cNvPr>
          <p:cNvSpPr txBox="1"/>
          <p:nvPr/>
        </p:nvSpPr>
        <p:spPr>
          <a:xfrm>
            <a:off x="6048222" y="5299285"/>
            <a:ext cx="306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Masked</a:t>
            </a:r>
            <a:r>
              <a:rPr lang="en-US" altLang="zh-TW" sz="2400" dirty="0"/>
              <a:t>: attend on the generated sequence</a:t>
            </a:r>
            <a:endParaRPr lang="zh-TW" altLang="en-US" sz="2400" dirty="0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6A8A62B-E48A-4085-9681-57830F6EAB08}"/>
              </a:ext>
            </a:extLst>
          </p:cNvPr>
          <p:cNvSpPr txBox="1"/>
          <p:nvPr/>
        </p:nvSpPr>
        <p:spPr>
          <a:xfrm>
            <a:off x="6799902" y="3657141"/>
            <a:ext cx="245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attend on the input sequence</a:t>
            </a:r>
            <a:endParaRPr lang="zh-TW" altLang="en-US" sz="2400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0AF9A3C-B7E7-45E6-B8EF-C23327C00B67}"/>
              </a:ext>
            </a:extLst>
          </p:cNvPr>
          <p:cNvSpPr/>
          <p:nvPr/>
        </p:nvSpPr>
        <p:spPr>
          <a:xfrm>
            <a:off x="2994042" y="453506"/>
            <a:ext cx="178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https://arxiv.org/abs/1607.06450</a:t>
            </a:r>
            <a:endParaRPr lang="zh-TW" altLang="en-US" dirty="0"/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F785DA4-B45E-49ED-AA08-A1F399C359D7}"/>
              </a:ext>
            </a:extLst>
          </p:cNvPr>
          <p:cNvGrpSpPr/>
          <p:nvPr/>
        </p:nvGrpSpPr>
        <p:grpSpPr>
          <a:xfrm>
            <a:off x="6470138" y="1041728"/>
            <a:ext cx="1223959" cy="1161185"/>
            <a:chOff x="6593605" y="1438824"/>
            <a:chExt cx="1223959" cy="1161185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556453FC-DCEC-465F-80B4-1AA398C70157}"/>
                </a:ext>
              </a:extLst>
            </p:cNvPr>
            <p:cNvGrpSpPr/>
            <p:nvPr/>
          </p:nvGrpSpPr>
          <p:grpSpPr>
            <a:xfrm>
              <a:off x="6593605" y="1438824"/>
              <a:ext cx="254200" cy="1161185"/>
              <a:chOff x="6593605" y="1447760"/>
              <a:chExt cx="254200" cy="1161185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E0AC7FA7-8FAD-462D-BB1F-B3AA5484D153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B82501BF-4556-4A5F-9FAE-3B383DAD20ED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>
                <a:extLst>
                  <a:ext uri="{FF2B5EF4-FFF2-40B4-BE49-F238E27FC236}">
                    <a16:creationId xmlns:a16="http://schemas.microsoft.com/office/drawing/2014/main" id="{6B78665B-7388-42E4-B04D-A8E4013E69BF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橢圓 51">
                <a:extLst>
                  <a:ext uri="{FF2B5EF4-FFF2-40B4-BE49-F238E27FC236}">
                    <a16:creationId xmlns:a16="http://schemas.microsoft.com/office/drawing/2014/main" id="{3EAF2B1B-BBF3-4627-9224-327A86F353ED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72C77903-B5A2-4700-BEB2-D81E1821903F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DED7A41E-194A-40F6-BA9A-C4E5DD1E446C}"/>
                </a:ext>
              </a:extLst>
            </p:cNvPr>
            <p:cNvGrpSpPr/>
            <p:nvPr/>
          </p:nvGrpSpPr>
          <p:grpSpPr>
            <a:xfrm>
              <a:off x="6916858" y="1438824"/>
              <a:ext cx="254200" cy="1161185"/>
              <a:chOff x="6593605" y="1447760"/>
              <a:chExt cx="254200" cy="1161185"/>
            </a:xfrm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E210E7AB-218F-475A-A68F-9252C807DB18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>
                <a:extLst>
                  <a:ext uri="{FF2B5EF4-FFF2-40B4-BE49-F238E27FC236}">
                    <a16:creationId xmlns:a16="http://schemas.microsoft.com/office/drawing/2014/main" id="{373450D4-9CB5-4C5E-BBAB-75A34109A74B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74547751-A6BC-4276-B3EE-702E8966BA27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CE3FF04A-A99A-4AE0-B340-26CDDD9F83E9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橢圓 59">
                <a:extLst>
                  <a:ext uri="{FF2B5EF4-FFF2-40B4-BE49-F238E27FC236}">
                    <a16:creationId xmlns:a16="http://schemas.microsoft.com/office/drawing/2014/main" id="{3A386A6E-A1DA-421B-BD0C-A8C3E2A62149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7340043E-4179-4085-A168-F72ABBB951C9}"/>
                </a:ext>
              </a:extLst>
            </p:cNvPr>
            <p:cNvGrpSpPr/>
            <p:nvPr/>
          </p:nvGrpSpPr>
          <p:grpSpPr>
            <a:xfrm>
              <a:off x="7240111" y="1438824"/>
              <a:ext cx="254200" cy="1161185"/>
              <a:chOff x="6593605" y="1447760"/>
              <a:chExt cx="254200" cy="1161185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9D38A4F8-E183-40CF-AD3E-2879921F3F72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4112E2D5-4174-4DD6-ABE2-2D46A75E80A8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橢圓 63">
                <a:extLst>
                  <a:ext uri="{FF2B5EF4-FFF2-40B4-BE49-F238E27FC236}">
                    <a16:creationId xmlns:a16="http://schemas.microsoft.com/office/drawing/2014/main" id="{D0CCBD72-15CA-4E07-BD07-7D30998BCE45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橢圓 64">
                <a:extLst>
                  <a:ext uri="{FF2B5EF4-FFF2-40B4-BE49-F238E27FC236}">
                    <a16:creationId xmlns:a16="http://schemas.microsoft.com/office/drawing/2014/main" id="{E9CA3FB5-D09B-4336-BE1C-6770630C0E64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027D3AA4-537B-4469-AD05-383D78CC4E3A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634DD4A6-8086-413A-932F-85F16860DD5D}"/>
                </a:ext>
              </a:extLst>
            </p:cNvPr>
            <p:cNvGrpSpPr/>
            <p:nvPr/>
          </p:nvGrpSpPr>
          <p:grpSpPr>
            <a:xfrm>
              <a:off x="7563364" y="1438824"/>
              <a:ext cx="254200" cy="1161185"/>
              <a:chOff x="6593605" y="1447760"/>
              <a:chExt cx="254200" cy="1161185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DB78490A-AD4B-4EF0-9F7E-A95AF2D68D03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68">
                <a:extLst>
                  <a:ext uri="{FF2B5EF4-FFF2-40B4-BE49-F238E27FC236}">
                    <a16:creationId xmlns:a16="http://schemas.microsoft.com/office/drawing/2014/main" id="{068EFA4B-B0E2-43F1-9911-E52DF9FAB699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橢圓 69">
                <a:extLst>
                  <a:ext uri="{FF2B5EF4-FFF2-40B4-BE49-F238E27FC236}">
                    <a16:creationId xmlns:a16="http://schemas.microsoft.com/office/drawing/2014/main" id="{BF2777BC-2C61-4CAE-87F4-AF030487A3F7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8BC085C4-9EC3-4290-86F0-1703670DE5E5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" name="橢圓 71">
                <a:extLst>
                  <a:ext uri="{FF2B5EF4-FFF2-40B4-BE49-F238E27FC236}">
                    <a16:creationId xmlns:a16="http://schemas.microsoft.com/office/drawing/2014/main" id="{244B3283-DFDD-4FDA-86DA-9B6D242A463F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D1FC3291-074A-44CC-BABC-25CC04A59EFA}"/>
              </a:ext>
            </a:extLst>
          </p:cNvPr>
          <p:cNvSpPr txBox="1"/>
          <p:nvPr/>
        </p:nvSpPr>
        <p:spPr>
          <a:xfrm>
            <a:off x="6288131" y="365687"/>
            <a:ext cx="15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Batch Size</a:t>
            </a:r>
            <a:endParaRPr lang="zh-TW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2BFFADC1-52A6-4D86-B816-39BA5FDAAAAC}"/>
                  </a:ext>
                </a:extLst>
              </p:cNvPr>
              <p:cNvSpPr txBox="1"/>
              <p:nvPr/>
            </p:nvSpPr>
            <p:spPr>
              <a:xfrm>
                <a:off x="6698196" y="2435278"/>
                <a:ext cx="18960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zh-TW" alt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2BFFADC1-52A6-4D86-B816-39BA5FDAA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196" y="2435278"/>
                <a:ext cx="1896028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43AD3D77-93BC-4538-BBF2-93ED2A423E3F}"/>
                  </a:ext>
                </a:extLst>
              </p:cNvPr>
              <p:cNvSpPr txBox="1"/>
              <p:nvPr/>
            </p:nvSpPr>
            <p:spPr>
              <a:xfrm>
                <a:off x="7875282" y="1208691"/>
                <a:ext cx="12350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43AD3D77-93BC-4538-BBF2-93ED2A42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282" y="1208691"/>
                <a:ext cx="1235017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右大括弧 76">
            <a:extLst>
              <a:ext uri="{FF2B5EF4-FFF2-40B4-BE49-F238E27FC236}">
                <a16:creationId xmlns:a16="http://schemas.microsoft.com/office/drawing/2014/main" id="{89124C63-106C-4140-A853-8463180B4DE6}"/>
              </a:ext>
            </a:extLst>
          </p:cNvPr>
          <p:cNvSpPr/>
          <p:nvPr/>
        </p:nvSpPr>
        <p:spPr>
          <a:xfrm rot="16200000">
            <a:off x="6967798" y="338960"/>
            <a:ext cx="197439" cy="1215317"/>
          </a:xfrm>
          <a:prstGeom prst="rightBrace">
            <a:avLst>
              <a:gd name="adj1" fmla="val 8000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B4CC6EE5-499C-4989-B133-850F93D8A69C}"/>
              </a:ext>
            </a:extLst>
          </p:cNvPr>
          <p:cNvSpPr/>
          <p:nvPr/>
        </p:nvSpPr>
        <p:spPr>
          <a:xfrm>
            <a:off x="6381316" y="1319518"/>
            <a:ext cx="1370404" cy="309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D550BB2-4450-4669-AB26-E487CEE99AF5}"/>
              </a:ext>
            </a:extLst>
          </p:cNvPr>
          <p:cNvSpPr/>
          <p:nvPr/>
        </p:nvSpPr>
        <p:spPr>
          <a:xfrm rot="5400000">
            <a:off x="6604040" y="1474299"/>
            <a:ext cx="1282684" cy="309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箭號: 向右 79">
            <a:extLst>
              <a:ext uri="{FF2B5EF4-FFF2-40B4-BE49-F238E27FC236}">
                <a16:creationId xmlns:a16="http://schemas.microsoft.com/office/drawing/2014/main" id="{69926187-7143-420C-8E5F-A057E8A88EB0}"/>
              </a:ext>
            </a:extLst>
          </p:cNvPr>
          <p:cNvSpPr/>
          <p:nvPr/>
        </p:nvSpPr>
        <p:spPr>
          <a:xfrm>
            <a:off x="7807051" y="1377304"/>
            <a:ext cx="224367" cy="2277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箭號: 向右 80">
            <a:extLst>
              <a:ext uri="{FF2B5EF4-FFF2-40B4-BE49-F238E27FC236}">
                <a16:creationId xmlns:a16="http://schemas.microsoft.com/office/drawing/2014/main" id="{5022CB4F-0DC3-4982-B0D3-065009F98A2B}"/>
              </a:ext>
            </a:extLst>
          </p:cNvPr>
          <p:cNvSpPr/>
          <p:nvPr/>
        </p:nvSpPr>
        <p:spPr>
          <a:xfrm rot="5400000">
            <a:off x="7122810" y="2293059"/>
            <a:ext cx="224367" cy="2277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7678CDEC-1FB3-4EAE-A9AE-525DBA2C1326}"/>
              </a:ext>
            </a:extLst>
          </p:cNvPr>
          <p:cNvCxnSpPr>
            <a:cxnSpLocks/>
          </p:cNvCxnSpPr>
          <p:nvPr/>
        </p:nvCxnSpPr>
        <p:spPr>
          <a:xfrm flipH="1" flipV="1">
            <a:off x="1471536" y="2576139"/>
            <a:ext cx="2004553" cy="1115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73381D05-766A-401B-A7A7-5CB6DA65A302}"/>
              </a:ext>
            </a:extLst>
          </p:cNvPr>
          <p:cNvSpPr/>
          <p:nvPr/>
        </p:nvSpPr>
        <p:spPr>
          <a:xfrm>
            <a:off x="2985102" y="1414387"/>
            <a:ext cx="1932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https://www.youtube.com/watch?v=BZh1ltr5Rkg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4C8A1D9F-3213-4EF5-9B67-FD417DE5FF7D}"/>
              </a:ext>
            </a:extLst>
          </p:cNvPr>
          <p:cNvSpPr txBox="1"/>
          <p:nvPr/>
        </p:nvSpPr>
        <p:spPr>
          <a:xfrm>
            <a:off x="2963425" y="112581"/>
            <a:ext cx="235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Norm:</a:t>
            </a:r>
            <a:endParaRPr lang="zh-TW" altLang="en-US" sz="2400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21E072CA-E274-443D-BC5D-016E718F1965}"/>
              </a:ext>
            </a:extLst>
          </p:cNvPr>
          <p:cNvSpPr txBox="1"/>
          <p:nvPr/>
        </p:nvSpPr>
        <p:spPr>
          <a:xfrm>
            <a:off x="2964158" y="1011932"/>
            <a:ext cx="286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Batch Norm:</a:t>
            </a:r>
            <a:endParaRPr lang="zh-TW" altLang="en-US" sz="2400" dirty="0"/>
          </a:p>
        </p:txBody>
      </p: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E894192E-D13F-4367-B49A-2EFB44B4A404}"/>
              </a:ext>
            </a:extLst>
          </p:cNvPr>
          <p:cNvCxnSpPr>
            <a:cxnSpLocks/>
          </p:cNvCxnSpPr>
          <p:nvPr/>
        </p:nvCxnSpPr>
        <p:spPr>
          <a:xfrm flipV="1">
            <a:off x="2381120" y="1110991"/>
            <a:ext cx="407421" cy="3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C5A0645B-D146-4ECD-8416-997848C752CD}"/>
              </a:ext>
            </a:extLst>
          </p:cNvPr>
          <p:cNvSpPr/>
          <p:nvPr/>
        </p:nvSpPr>
        <p:spPr>
          <a:xfrm>
            <a:off x="1457339" y="740172"/>
            <a:ext cx="1046226" cy="6831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</a:t>
            </a:r>
          </a:p>
          <a:p>
            <a:pPr algn="ctr"/>
            <a:r>
              <a:rPr lang="en-US" altLang="zh-TW" sz="2400" dirty="0"/>
              <a:t>Norm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2960373-8439-4724-94F2-2042D6C02004}"/>
              </a:ext>
            </a:extLst>
          </p:cNvPr>
          <p:cNvSpPr txBox="1"/>
          <p:nvPr/>
        </p:nvSpPr>
        <p:spPr>
          <a:xfrm>
            <a:off x="7131798" y="2811221"/>
            <a:ext cx="10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Layer</a:t>
            </a:r>
            <a:endParaRPr lang="zh-TW" altLang="en-US" sz="2400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7BA360CB-5934-43AE-8538-6C8A022CC9CB}"/>
              </a:ext>
            </a:extLst>
          </p:cNvPr>
          <p:cNvSpPr txBox="1"/>
          <p:nvPr/>
        </p:nvSpPr>
        <p:spPr>
          <a:xfrm>
            <a:off x="7930886" y="1924164"/>
            <a:ext cx="10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Batch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01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1" grpId="0" animBg="1"/>
      <p:bldP spid="12" grpId="0"/>
      <p:bldP spid="42" grpId="0"/>
      <p:bldP spid="43" grpId="0"/>
      <p:bldP spid="46" grpId="0"/>
      <p:bldP spid="73" grpId="0"/>
      <p:bldP spid="74" grpId="0"/>
      <p:bldP spid="76" grpId="0"/>
      <p:bldP spid="77" grpId="0" animBg="1"/>
      <p:bldP spid="78" grpId="0" animBg="1"/>
      <p:bldP spid="79" grpId="0" animBg="1"/>
      <p:bldP spid="80" grpId="0" animBg="1"/>
      <p:bldP spid="81" grpId="0" animBg="1"/>
      <p:bldP spid="2" grpId="0"/>
      <p:bldP spid="86" grpId="0"/>
      <p:bldP spid="87" grpId="0"/>
      <p:bldP spid="31" grpId="0" animBg="1"/>
      <p:bldP spid="19" grpId="0"/>
      <p:bldP spid="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64DD2-D915-4481-868E-82A21B97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 Visualization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356DA2-BFBA-4E63-9807-EFC0788A9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11DC2D-08AF-416D-856C-F3C0480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4" y="1825625"/>
            <a:ext cx="8399847" cy="41467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68DB669-704B-4A1A-BCF3-CE78D64D9737}"/>
              </a:ext>
            </a:extLst>
          </p:cNvPr>
          <p:cNvSpPr/>
          <p:nvPr/>
        </p:nvSpPr>
        <p:spPr>
          <a:xfrm>
            <a:off x="5542539" y="631189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https://arxiv.org/abs/1706.03762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606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54E5FF-3014-4EC8-87D8-6C60EDAA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 Visualization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6D6E2D-2C8E-4C9F-A8B2-A5C004C27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https://1.bp.blogspot.com/-AVGK0ApREtk/WaiAuzddKVI/AAAAAAAAB_A/WPV5ropBU-cxrcMpqJBFHg73K9NX4vywwCLcBGAs/s640/image2.png">
            <a:extLst>
              <a:ext uri="{FF2B5EF4-FFF2-40B4-BE49-F238E27FC236}">
                <a16:creationId xmlns:a16="http://schemas.microsoft.com/office/drawing/2014/main" id="{891F821B-D6BB-4695-B732-A67380F52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3" y="1825625"/>
            <a:ext cx="8381694" cy="3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CACCDB2-9A03-49C9-B36D-CCF0080F4BE9}"/>
              </a:ext>
            </a:extLst>
          </p:cNvPr>
          <p:cNvSpPr/>
          <p:nvPr/>
        </p:nvSpPr>
        <p:spPr>
          <a:xfrm>
            <a:off x="28875" y="5572816"/>
            <a:ext cx="9071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Roboto"/>
              </a:rPr>
              <a:t>The encoder self-attention distribution for the word “it” from the 5th to the 6th layer of a Transformer trained on English to French translation (one of eight attention heads).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F009E2-3463-4DF3-8684-43020B523FFB}"/>
              </a:ext>
            </a:extLst>
          </p:cNvPr>
          <p:cNvSpPr/>
          <p:nvPr/>
        </p:nvSpPr>
        <p:spPr>
          <a:xfrm>
            <a:off x="1015463" y="6167338"/>
            <a:ext cx="7656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https://ai.googleblog.com/2017/08/transformer-novel-neural-network.html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956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F6FE4B-8F3C-4E84-95F2-4ECE8A74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52" y="104333"/>
            <a:ext cx="6362299" cy="32983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D4C0CBC-9BD5-44B2-B841-EC68F990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352" y="3446333"/>
            <a:ext cx="6343049" cy="323371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584A6BB-EBAF-4406-858B-12A01FC6A7DF}"/>
              </a:ext>
            </a:extLst>
          </p:cNvPr>
          <p:cNvSpPr txBox="1"/>
          <p:nvPr/>
        </p:nvSpPr>
        <p:spPr>
          <a:xfrm>
            <a:off x="245595" y="177956"/>
            <a:ext cx="2550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Multi-head</a:t>
            </a:r>
          </a:p>
          <a:p>
            <a:r>
              <a:rPr lang="en-US" altLang="zh-TW" sz="3200" b="1" i="1" u="sng" dirty="0"/>
              <a:t>Attention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392808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DA0822-75EB-4E1B-A9A0-DA1BB1C9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9F8D52-88CC-460E-8571-2BBBC544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If you can use seq2seq, you can use transformer.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E3FEBF-3359-486B-A8BA-7407BB0A99C3}"/>
              </a:ext>
            </a:extLst>
          </p:cNvPr>
          <p:cNvSpPr/>
          <p:nvPr/>
        </p:nvSpPr>
        <p:spPr>
          <a:xfrm>
            <a:off x="5331590" y="630820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https://arxiv.org/abs/1801.10198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A3A89F-A6A6-4B2E-A7DE-97E25DB0D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4684688"/>
            <a:ext cx="7680960" cy="1336503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711EA221-FB74-44AA-BC73-89993B0AF484}"/>
              </a:ext>
            </a:extLst>
          </p:cNvPr>
          <p:cNvSpPr/>
          <p:nvPr/>
        </p:nvSpPr>
        <p:spPr>
          <a:xfrm>
            <a:off x="3445262" y="2698761"/>
            <a:ext cx="2253476" cy="12385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Summarizer </a:t>
            </a:r>
            <a:endParaRPr lang="zh-TW" altLang="en-US" sz="2800" dirty="0"/>
          </a:p>
        </p:txBody>
      </p:sp>
      <p:pic>
        <p:nvPicPr>
          <p:cNvPr id="8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624B560E-4D60-446A-9B0D-21202542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63" y="2663075"/>
            <a:ext cx="957864" cy="11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67FFE26-27D3-4157-B8ED-5743BB3DAFFD}"/>
              </a:ext>
            </a:extLst>
          </p:cNvPr>
          <p:cNvSpPr txBox="1"/>
          <p:nvPr/>
        </p:nvSpPr>
        <p:spPr>
          <a:xfrm>
            <a:off x="534316" y="3786132"/>
            <a:ext cx="2622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Document Set </a:t>
            </a:r>
            <a:endParaRPr lang="zh-TW" altLang="en-US" sz="2800" dirty="0"/>
          </a:p>
        </p:txBody>
      </p:sp>
      <p:pic>
        <p:nvPicPr>
          <p:cNvPr id="1026" name="Picture 2" descr="ãwikiãçåçæå°çµæ">
            <a:extLst>
              <a:ext uri="{FF2B5EF4-FFF2-40B4-BE49-F238E27FC236}">
                <a16:creationId xmlns:a16="http://schemas.microsoft.com/office/drawing/2014/main" id="{9941611D-989D-4A50-9D09-EE8C966D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48" y="2561459"/>
            <a:ext cx="1541910" cy="15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4CE597F1-C576-41D4-9140-952BE2580E26}"/>
              </a:ext>
            </a:extLst>
          </p:cNvPr>
          <p:cNvSpPr/>
          <p:nvPr/>
        </p:nvSpPr>
        <p:spPr>
          <a:xfrm>
            <a:off x="2486804" y="3061654"/>
            <a:ext cx="873080" cy="5326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D8FD2FCC-B789-493C-85B8-1D5715E98EFE}"/>
              </a:ext>
            </a:extLst>
          </p:cNvPr>
          <p:cNvSpPr/>
          <p:nvPr/>
        </p:nvSpPr>
        <p:spPr>
          <a:xfrm>
            <a:off x="5784116" y="3076066"/>
            <a:ext cx="873080" cy="5326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98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28426F2F-FEB1-438D-B97F-E37E5209A6DA}"/>
              </a:ext>
            </a:extLst>
          </p:cNvPr>
          <p:cNvSpPr/>
          <p:nvPr/>
        </p:nvSpPr>
        <p:spPr>
          <a:xfrm>
            <a:off x="185889" y="3136855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4011F7B-6824-4EE9-A3EC-62AE03AA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Sequence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CD274-59BF-45D9-B1C7-9D08C1655415}"/>
              </a:ext>
            </a:extLst>
          </p:cNvPr>
          <p:cNvSpPr/>
          <p:nvPr/>
        </p:nvSpPr>
        <p:spPr>
          <a:xfrm>
            <a:off x="538143" y="3537133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63D7D8-0CDC-442D-BF8F-C1226796242F}"/>
              </a:ext>
            </a:extLst>
          </p:cNvPr>
          <p:cNvSpPr/>
          <p:nvPr/>
        </p:nvSpPr>
        <p:spPr>
          <a:xfrm>
            <a:off x="1497067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0DC04CC-DF7F-406F-BE26-EC50C6B79409}"/>
              </a:ext>
            </a:extLst>
          </p:cNvPr>
          <p:cNvCxnSpPr>
            <a:cxnSpLocks/>
          </p:cNvCxnSpPr>
          <p:nvPr/>
        </p:nvCxnSpPr>
        <p:spPr>
          <a:xfrm>
            <a:off x="1018109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A0CF0F7-E727-4F44-93F5-0631F2A848F9}"/>
              </a:ext>
            </a:extLst>
          </p:cNvPr>
          <p:cNvCxnSpPr>
            <a:cxnSpLocks/>
          </p:cNvCxnSpPr>
          <p:nvPr/>
        </p:nvCxnSpPr>
        <p:spPr>
          <a:xfrm flipV="1">
            <a:off x="767451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67EAD46-C7B8-4776-8A81-9EBC40E6AE45}"/>
              </a:ext>
            </a:extLst>
          </p:cNvPr>
          <p:cNvSpPr/>
          <p:nvPr/>
        </p:nvSpPr>
        <p:spPr>
          <a:xfrm>
            <a:off x="2459478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2B984DF-F323-4AFF-A509-A9B648021193}"/>
              </a:ext>
            </a:extLst>
          </p:cNvPr>
          <p:cNvCxnSpPr>
            <a:cxnSpLocks/>
          </p:cNvCxnSpPr>
          <p:nvPr/>
        </p:nvCxnSpPr>
        <p:spPr>
          <a:xfrm>
            <a:off x="1980520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BEF8CE05-11EF-4446-9005-E98CBEBB6E1E}"/>
              </a:ext>
            </a:extLst>
          </p:cNvPr>
          <p:cNvSpPr/>
          <p:nvPr/>
        </p:nvSpPr>
        <p:spPr>
          <a:xfrm>
            <a:off x="3444382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E2B8A41-6390-42DF-AAFC-4BCD2705B904}"/>
              </a:ext>
            </a:extLst>
          </p:cNvPr>
          <p:cNvCxnSpPr>
            <a:cxnSpLocks/>
          </p:cNvCxnSpPr>
          <p:nvPr/>
        </p:nvCxnSpPr>
        <p:spPr>
          <a:xfrm>
            <a:off x="2965424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93FCB39-D341-4A4C-AE21-3D6C592D50D5}"/>
              </a:ext>
            </a:extLst>
          </p:cNvPr>
          <p:cNvSpPr txBox="1"/>
          <p:nvPr/>
        </p:nvSpPr>
        <p:spPr>
          <a:xfrm>
            <a:off x="992199" y="6096103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Hard to parallel !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F9256C-A2F3-4EED-BB24-7C2F0CC4DCB6}"/>
              </a:ext>
            </a:extLst>
          </p:cNvPr>
          <p:cNvCxnSpPr>
            <a:cxnSpLocks/>
          </p:cNvCxnSpPr>
          <p:nvPr/>
        </p:nvCxnSpPr>
        <p:spPr>
          <a:xfrm flipH="1">
            <a:off x="999051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B33E76F3-43AB-43CC-A2CC-D102333ABDC5}"/>
              </a:ext>
            </a:extLst>
          </p:cNvPr>
          <p:cNvCxnSpPr>
            <a:cxnSpLocks/>
          </p:cNvCxnSpPr>
          <p:nvPr/>
        </p:nvCxnSpPr>
        <p:spPr>
          <a:xfrm flipH="1">
            <a:off x="1961462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C6E7CC8-3B9A-4434-BA73-21D6BFB895D2}"/>
              </a:ext>
            </a:extLst>
          </p:cNvPr>
          <p:cNvCxnSpPr>
            <a:cxnSpLocks/>
          </p:cNvCxnSpPr>
          <p:nvPr/>
        </p:nvCxnSpPr>
        <p:spPr>
          <a:xfrm flipH="1">
            <a:off x="2946366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E6184D7C-FBE4-4A70-A3BB-5D058874EFA2}"/>
              </a:ext>
            </a:extLst>
          </p:cNvPr>
          <p:cNvSpPr/>
          <p:nvPr/>
        </p:nvSpPr>
        <p:spPr>
          <a:xfrm>
            <a:off x="547576" y="495545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17144A7-3E7A-4A1F-B192-057C13245874}"/>
              </a:ext>
            </a:extLst>
          </p:cNvPr>
          <p:cNvSpPr/>
          <p:nvPr/>
        </p:nvSpPr>
        <p:spPr>
          <a:xfrm>
            <a:off x="1506500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48A379D-F6F1-43E0-87E4-89CBC5AEC9C6}"/>
              </a:ext>
            </a:extLst>
          </p:cNvPr>
          <p:cNvSpPr/>
          <p:nvPr/>
        </p:nvSpPr>
        <p:spPr>
          <a:xfrm>
            <a:off x="2468911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404D718-DF4D-40F8-BC9A-1F7C2040D7A0}"/>
              </a:ext>
            </a:extLst>
          </p:cNvPr>
          <p:cNvSpPr/>
          <p:nvPr/>
        </p:nvSpPr>
        <p:spPr>
          <a:xfrm>
            <a:off x="3453815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/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/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/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/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矩形 46">
            <a:extLst>
              <a:ext uri="{FF2B5EF4-FFF2-40B4-BE49-F238E27FC236}">
                <a16:creationId xmlns:a16="http://schemas.microsoft.com/office/drawing/2014/main" id="{D04707B6-29AE-4B91-9354-3243ADB6AC09}"/>
              </a:ext>
            </a:extLst>
          </p:cNvPr>
          <p:cNvSpPr/>
          <p:nvPr/>
        </p:nvSpPr>
        <p:spPr>
          <a:xfrm>
            <a:off x="546629" y="219326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5B5D7D7-AC58-48EF-890F-F46755728F2F}"/>
              </a:ext>
            </a:extLst>
          </p:cNvPr>
          <p:cNvSpPr/>
          <p:nvPr/>
        </p:nvSpPr>
        <p:spPr>
          <a:xfrm>
            <a:off x="1505553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5F90C50-3CFD-4D66-9752-AC452970C496}"/>
              </a:ext>
            </a:extLst>
          </p:cNvPr>
          <p:cNvSpPr/>
          <p:nvPr/>
        </p:nvSpPr>
        <p:spPr>
          <a:xfrm>
            <a:off x="2467964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3975058-9B5E-4984-9CC7-007644338389}"/>
              </a:ext>
            </a:extLst>
          </p:cNvPr>
          <p:cNvSpPr/>
          <p:nvPr/>
        </p:nvSpPr>
        <p:spPr>
          <a:xfrm>
            <a:off x="3452868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/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/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/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/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83158CD1-5924-424A-8D7C-E97656EAF6CD}"/>
              </a:ext>
            </a:extLst>
          </p:cNvPr>
          <p:cNvSpPr txBox="1"/>
          <p:nvPr/>
        </p:nvSpPr>
        <p:spPr>
          <a:xfrm>
            <a:off x="1040968" y="5582900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Previous layer</a:t>
            </a:r>
            <a:endParaRPr lang="zh-TW" altLang="en-US" sz="2400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F47138B-9FD7-42C3-AEBD-C9C53FBD1ECB}"/>
              </a:ext>
            </a:extLst>
          </p:cNvPr>
          <p:cNvSpPr txBox="1"/>
          <p:nvPr/>
        </p:nvSpPr>
        <p:spPr>
          <a:xfrm>
            <a:off x="1049454" y="1690689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layer</a:t>
            </a:r>
            <a:endParaRPr lang="zh-TW" altLang="en-US" sz="2400" dirty="0"/>
          </a:p>
        </p:txBody>
      </p: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711803F-E3B0-4D4F-BA82-C7DEC6B7C61C}"/>
              </a:ext>
            </a:extLst>
          </p:cNvPr>
          <p:cNvCxnSpPr>
            <a:cxnSpLocks/>
          </p:cNvCxnSpPr>
          <p:nvPr/>
        </p:nvCxnSpPr>
        <p:spPr>
          <a:xfrm flipV="1">
            <a:off x="1728373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92E71E34-D83B-4C65-AD48-1925AF330F11}"/>
              </a:ext>
            </a:extLst>
          </p:cNvPr>
          <p:cNvCxnSpPr>
            <a:cxnSpLocks/>
          </p:cNvCxnSpPr>
          <p:nvPr/>
        </p:nvCxnSpPr>
        <p:spPr>
          <a:xfrm flipV="1">
            <a:off x="2698921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5975C421-39C5-42ED-AD61-66436ECC19B6}"/>
              </a:ext>
            </a:extLst>
          </p:cNvPr>
          <p:cNvCxnSpPr>
            <a:cxnSpLocks/>
          </p:cNvCxnSpPr>
          <p:nvPr/>
        </p:nvCxnSpPr>
        <p:spPr>
          <a:xfrm flipV="1">
            <a:off x="3688719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FA9A1085-BF9A-40DB-BE9E-1E835FC3AD35}"/>
              </a:ext>
            </a:extLst>
          </p:cNvPr>
          <p:cNvCxnSpPr>
            <a:cxnSpLocks/>
          </p:cNvCxnSpPr>
          <p:nvPr/>
        </p:nvCxnSpPr>
        <p:spPr>
          <a:xfrm flipV="1">
            <a:off x="766684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5B1749C2-9C5A-4349-A0C8-A08293879ABD}"/>
              </a:ext>
            </a:extLst>
          </p:cNvPr>
          <p:cNvCxnSpPr>
            <a:cxnSpLocks/>
          </p:cNvCxnSpPr>
          <p:nvPr/>
        </p:nvCxnSpPr>
        <p:spPr>
          <a:xfrm flipV="1">
            <a:off x="1727606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4D625747-3AF0-4111-8A22-8911A0D32517}"/>
              </a:ext>
            </a:extLst>
          </p:cNvPr>
          <p:cNvCxnSpPr>
            <a:cxnSpLocks/>
          </p:cNvCxnSpPr>
          <p:nvPr/>
        </p:nvCxnSpPr>
        <p:spPr>
          <a:xfrm flipV="1">
            <a:off x="2698154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0739A790-1E26-4CA5-9BE9-A1FCF541C525}"/>
              </a:ext>
            </a:extLst>
          </p:cNvPr>
          <p:cNvCxnSpPr>
            <a:cxnSpLocks/>
          </p:cNvCxnSpPr>
          <p:nvPr/>
        </p:nvCxnSpPr>
        <p:spPr>
          <a:xfrm flipV="1">
            <a:off x="3687952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0FA9D7DC-82B0-4CF4-A86C-4E2634E9CAC6}"/>
              </a:ext>
            </a:extLst>
          </p:cNvPr>
          <p:cNvSpPr/>
          <p:nvPr/>
        </p:nvSpPr>
        <p:spPr>
          <a:xfrm>
            <a:off x="5143958" y="4974954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10806BF-D8E7-4917-9A2D-7654B04F4B04}"/>
              </a:ext>
            </a:extLst>
          </p:cNvPr>
          <p:cNvSpPr/>
          <p:nvPr/>
        </p:nvSpPr>
        <p:spPr>
          <a:xfrm>
            <a:off x="6102882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F5A46B0-5FB3-49C6-9366-7949F0600707}"/>
              </a:ext>
            </a:extLst>
          </p:cNvPr>
          <p:cNvSpPr/>
          <p:nvPr/>
        </p:nvSpPr>
        <p:spPr>
          <a:xfrm>
            <a:off x="7065293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A728860-5A08-4D02-A076-9810AAC5BF30}"/>
              </a:ext>
            </a:extLst>
          </p:cNvPr>
          <p:cNvSpPr/>
          <p:nvPr/>
        </p:nvSpPr>
        <p:spPr>
          <a:xfrm>
            <a:off x="8050197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/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/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/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/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C487F337-C865-4B83-A978-E074AC32E745}"/>
              </a:ext>
            </a:extLst>
          </p:cNvPr>
          <p:cNvSpPr/>
          <p:nvPr/>
        </p:nvSpPr>
        <p:spPr>
          <a:xfrm>
            <a:off x="4365095" y="4037196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等腰三角形 86">
            <a:extLst>
              <a:ext uri="{FF2B5EF4-FFF2-40B4-BE49-F238E27FC236}">
                <a16:creationId xmlns:a16="http://schemas.microsoft.com/office/drawing/2014/main" id="{EBF20560-221D-4C89-8D92-E0651A6C2771}"/>
              </a:ext>
            </a:extLst>
          </p:cNvPr>
          <p:cNvSpPr/>
          <p:nvPr/>
        </p:nvSpPr>
        <p:spPr>
          <a:xfrm>
            <a:off x="5304535" y="4037196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243AB4C7-3B2F-4C1E-9D6F-B7A96C69F96D}"/>
              </a:ext>
            </a:extLst>
          </p:cNvPr>
          <p:cNvSpPr/>
          <p:nvPr/>
        </p:nvSpPr>
        <p:spPr>
          <a:xfrm>
            <a:off x="6301630" y="4022583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等腰三角形 88">
            <a:extLst>
              <a:ext uri="{FF2B5EF4-FFF2-40B4-BE49-F238E27FC236}">
                <a16:creationId xmlns:a16="http://schemas.microsoft.com/office/drawing/2014/main" id="{B9B18ABE-E4D3-4AF8-9DD3-B04120F80055}"/>
              </a:ext>
            </a:extLst>
          </p:cNvPr>
          <p:cNvSpPr/>
          <p:nvPr/>
        </p:nvSpPr>
        <p:spPr>
          <a:xfrm>
            <a:off x="7297869" y="4027954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CA21ED16-E543-47D4-8CEC-0D7E42BD4BD7}"/>
              </a:ext>
            </a:extLst>
          </p:cNvPr>
          <p:cNvSpPr/>
          <p:nvPr/>
        </p:nvSpPr>
        <p:spPr>
          <a:xfrm>
            <a:off x="525686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15296372-BA5B-420F-915F-C68F4E3DA563}"/>
              </a:ext>
            </a:extLst>
          </p:cNvPr>
          <p:cNvSpPr/>
          <p:nvPr/>
        </p:nvSpPr>
        <p:spPr>
          <a:xfrm>
            <a:off x="621555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20E28C93-E9E3-4147-9F31-E9CE11C0C208}"/>
              </a:ext>
            </a:extLst>
          </p:cNvPr>
          <p:cNvSpPr/>
          <p:nvPr/>
        </p:nvSpPr>
        <p:spPr>
          <a:xfrm>
            <a:off x="7205419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BE6553C2-8096-44AE-9C3E-AB14DDD458A6}"/>
              </a:ext>
            </a:extLst>
          </p:cNvPr>
          <p:cNvSpPr/>
          <p:nvPr/>
        </p:nvSpPr>
        <p:spPr>
          <a:xfrm>
            <a:off x="8210293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3F89E1B4-35D2-4B47-AB34-EC9C23634CB2}"/>
              </a:ext>
            </a:extLst>
          </p:cNvPr>
          <p:cNvSpPr txBox="1"/>
          <p:nvPr/>
        </p:nvSpPr>
        <p:spPr>
          <a:xfrm>
            <a:off x="4684935" y="5712414"/>
            <a:ext cx="417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Using CNN to replace RNN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9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4.bp.blogspot.com/-OlrV-PAtEkQ/W3RkOJCBkaI/AAAAAAAADOg/gNZXo_eK3tMNOmIfsuvPzrRfNb3qFQwJwCLcBGAs/s1600/image1.gif">
            <a:extLst>
              <a:ext uri="{FF2B5EF4-FFF2-40B4-BE49-F238E27FC236}">
                <a16:creationId xmlns:a16="http://schemas.microsoft.com/office/drawing/2014/main" id="{73A9EDB0-AF1A-4E61-80E5-8CE2D023C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292"/>
            <a:ext cx="91440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06E794-7DF7-446B-B3E6-0A9A1529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Universal Transformer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A49C23-6F26-4B0E-97CB-B97494A14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75AC41-61E3-406C-A3A4-F411C824A309}"/>
              </a:ext>
            </a:extLst>
          </p:cNvPr>
          <p:cNvSpPr/>
          <p:nvPr/>
        </p:nvSpPr>
        <p:spPr>
          <a:xfrm>
            <a:off x="628650" y="6123542"/>
            <a:ext cx="772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4"/>
              </a:rPr>
              <a:t>https://ai.googleblog.com/2018/08/moving-beyond-translation-with.html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728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211D97-1FE7-4928-B1AE-6F30A46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2" y="365126"/>
            <a:ext cx="8508733" cy="329036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7378138-55AD-4A7E-8974-5BF2220E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5272D5-06D8-41B4-A3E2-085BABA42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7C95DF-590A-46FC-888C-E91A243F51BE}"/>
              </a:ext>
            </a:extLst>
          </p:cNvPr>
          <p:cNvSpPr/>
          <p:nvPr/>
        </p:nvSpPr>
        <p:spPr>
          <a:xfrm>
            <a:off x="5359811" y="3361811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https://arxiv.org/abs/1805.08318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07197E-339C-41EF-9924-69A1D90F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0" y="3790424"/>
            <a:ext cx="8438348" cy="28151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864644F-8C2A-4996-B07D-0C9AD9117A7A}"/>
              </a:ext>
            </a:extLst>
          </p:cNvPr>
          <p:cNvSpPr/>
          <p:nvPr/>
        </p:nvSpPr>
        <p:spPr>
          <a:xfrm>
            <a:off x="5389682" y="146669"/>
            <a:ext cx="3433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 GAN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371652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03376E1-476B-4BAA-9642-3E33AED10B62}"/>
              </a:ext>
            </a:extLst>
          </p:cNvPr>
          <p:cNvSpPr/>
          <p:nvPr/>
        </p:nvSpPr>
        <p:spPr>
          <a:xfrm>
            <a:off x="4320249" y="4930289"/>
            <a:ext cx="4328836" cy="7595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04518A00-EA3B-4877-82E4-927418A8644D}"/>
              </a:ext>
            </a:extLst>
          </p:cNvPr>
          <p:cNvSpPr/>
          <p:nvPr/>
        </p:nvSpPr>
        <p:spPr>
          <a:xfrm>
            <a:off x="8068898" y="2867960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F33B6925-7829-4CAE-9A82-3979F9A0BF6A}"/>
              </a:ext>
            </a:extLst>
          </p:cNvPr>
          <p:cNvSpPr txBox="1"/>
          <p:nvPr/>
        </p:nvSpPr>
        <p:spPr>
          <a:xfrm rot="5400000">
            <a:off x="8064986" y="2918215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666B81CF-E164-4C34-A91F-8DCA7A6A3F63}"/>
              </a:ext>
            </a:extLst>
          </p:cNvPr>
          <p:cNvSpPr/>
          <p:nvPr/>
        </p:nvSpPr>
        <p:spPr>
          <a:xfrm>
            <a:off x="7090673" y="2850080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206EC97A-D035-49E6-AFC8-63B13455736B}"/>
              </a:ext>
            </a:extLst>
          </p:cNvPr>
          <p:cNvSpPr txBox="1"/>
          <p:nvPr/>
        </p:nvSpPr>
        <p:spPr>
          <a:xfrm rot="5400000">
            <a:off x="7086761" y="2900335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9270F338-4DB3-4989-B374-E6F9A7585C87}"/>
              </a:ext>
            </a:extLst>
          </p:cNvPr>
          <p:cNvSpPr/>
          <p:nvPr/>
        </p:nvSpPr>
        <p:spPr>
          <a:xfrm>
            <a:off x="6107047" y="2870318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9FD6142-FBD8-4F03-A73A-6B4AFE00F2AD}"/>
              </a:ext>
            </a:extLst>
          </p:cNvPr>
          <p:cNvSpPr txBox="1"/>
          <p:nvPr/>
        </p:nvSpPr>
        <p:spPr>
          <a:xfrm rot="5400000">
            <a:off x="6103135" y="2920573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4563970-A715-4147-A1BA-98B5E32A5861}"/>
              </a:ext>
            </a:extLst>
          </p:cNvPr>
          <p:cNvSpPr/>
          <p:nvPr/>
        </p:nvSpPr>
        <p:spPr>
          <a:xfrm>
            <a:off x="5126575" y="2883295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28426F2F-FEB1-438D-B97F-E37E5209A6DA}"/>
              </a:ext>
            </a:extLst>
          </p:cNvPr>
          <p:cNvSpPr/>
          <p:nvPr/>
        </p:nvSpPr>
        <p:spPr>
          <a:xfrm>
            <a:off x="185889" y="3136855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4011F7B-6824-4EE9-A3EC-62AE03AA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Sequence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CD274-59BF-45D9-B1C7-9D08C1655415}"/>
              </a:ext>
            </a:extLst>
          </p:cNvPr>
          <p:cNvSpPr/>
          <p:nvPr/>
        </p:nvSpPr>
        <p:spPr>
          <a:xfrm>
            <a:off x="538143" y="3537133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63D7D8-0CDC-442D-BF8F-C1226796242F}"/>
              </a:ext>
            </a:extLst>
          </p:cNvPr>
          <p:cNvSpPr/>
          <p:nvPr/>
        </p:nvSpPr>
        <p:spPr>
          <a:xfrm>
            <a:off x="1497067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0DC04CC-DF7F-406F-BE26-EC50C6B79409}"/>
              </a:ext>
            </a:extLst>
          </p:cNvPr>
          <p:cNvCxnSpPr>
            <a:cxnSpLocks/>
          </p:cNvCxnSpPr>
          <p:nvPr/>
        </p:nvCxnSpPr>
        <p:spPr>
          <a:xfrm>
            <a:off x="1018109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A0CF0F7-E727-4F44-93F5-0631F2A848F9}"/>
              </a:ext>
            </a:extLst>
          </p:cNvPr>
          <p:cNvCxnSpPr>
            <a:cxnSpLocks/>
          </p:cNvCxnSpPr>
          <p:nvPr/>
        </p:nvCxnSpPr>
        <p:spPr>
          <a:xfrm flipV="1">
            <a:off x="767451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67EAD46-C7B8-4776-8A81-9EBC40E6AE45}"/>
              </a:ext>
            </a:extLst>
          </p:cNvPr>
          <p:cNvSpPr/>
          <p:nvPr/>
        </p:nvSpPr>
        <p:spPr>
          <a:xfrm>
            <a:off x="2459478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2B984DF-F323-4AFF-A509-A9B648021193}"/>
              </a:ext>
            </a:extLst>
          </p:cNvPr>
          <p:cNvCxnSpPr>
            <a:cxnSpLocks/>
          </p:cNvCxnSpPr>
          <p:nvPr/>
        </p:nvCxnSpPr>
        <p:spPr>
          <a:xfrm>
            <a:off x="1980520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BEF8CE05-11EF-4446-9005-E98CBEBB6E1E}"/>
              </a:ext>
            </a:extLst>
          </p:cNvPr>
          <p:cNvSpPr/>
          <p:nvPr/>
        </p:nvSpPr>
        <p:spPr>
          <a:xfrm>
            <a:off x="3444382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E2B8A41-6390-42DF-AAFC-4BCD2705B904}"/>
              </a:ext>
            </a:extLst>
          </p:cNvPr>
          <p:cNvCxnSpPr>
            <a:cxnSpLocks/>
          </p:cNvCxnSpPr>
          <p:nvPr/>
        </p:nvCxnSpPr>
        <p:spPr>
          <a:xfrm>
            <a:off x="2965424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93FCB39-D341-4A4C-AE21-3D6C592D50D5}"/>
              </a:ext>
            </a:extLst>
          </p:cNvPr>
          <p:cNvSpPr txBox="1"/>
          <p:nvPr/>
        </p:nvSpPr>
        <p:spPr>
          <a:xfrm>
            <a:off x="1078824" y="6096103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Hard to parallel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F9256C-A2F3-4EED-BB24-7C2F0CC4DCB6}"/>
              </a:ext>
            </a:extLst>
          </p:cNvPr>
          <p:cNvCxnSpPr>
            <a:cxnSpLocks/>
          </p:cNvCxnSpPr>
          <p:nvPr/>
        </p:nvCxnSpPr>
        <p:spPr>
          <a:xfrm flipH="1">
            <a:off x="999051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B33E76F3-43AB-43CC-A2CC-D102333ABDC5}"/>
              </a:ext>
            </a:extLst>
          </p:cNvPr>
          <p:cNvCxnSpPr>
            <a:cxnSpLocks/>
          </p:cNvCxnSpPr>
          <p:nvPr/>
        </p:nvCxnSpPr>
        <p:spPr>
          <a:xfrm flipH="1">
            <a:off x="1961462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C6E7CC8-3B9A-4434-BA73-21D6BFB895D2}"/>
              </a:ext>
            </a:extLst>
          </p:cNvPr>
          <p:cNvCxnSpPr>
            <a:cxnSpLocks/>
          </p:cNvCxnSpPr>
          <p:nvPr/>
        </p:nvCxnSpPr>
        <p:spPr>
          <a:xfrm flipH="1">
            <a:off x="2946366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E6184D7C-FBE4-4A70-A3BB-5D058874EFA2}"/>
              </a:ext>
            </a:extLst>
          </p:cNvPr>
          <p:cNvSpPr/>
          <p:nvPr/>
        </p:nvSpPr>
        <p:spPr>
          <a:xfrm>
            <a:off x="547576" y="495545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17144A7-3E7A-4A1F-B192-057C13245874}"/>
              </a:ext>
            </a:extLst>
          </p:cNvPr>
          <p:cNvSpPr/>
          <p:nvPr/>
        </p:nvSpPr>
        <p:spPr>
          <a:xfrm>
            <a:off x="1506500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48A379D-F6F1-43E0-87E4-89CBC5AEC9C6}"/>
              </a:ext>
            </a:extLst>
          </p:cNvPr>
          <p:cNvSpPr/>
          <p:nvPr/>
        </p:nvSpPr>
        <p:spPr>
          <a:xfrm>
            <a:off x="2468911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404D718-DF4D-40F8-BC9A-1F7C2040D7A0}"/>
              </a:ext>
            </a:extLst>
          </p:cNvPr>
          <p:cNvSpPr/>
          <p:nvPr/>
        </p:nvSpPr>
        <p:spPr>
          <a:xfrm>
            <a:off x="3453815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/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/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/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/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矩形 46">
            <a:extLst>
              <a:ext uri="{FF2B5EF4-FFF2-40B4-BE49-F238E27FC236}">
                <a16:creationId xmlns:a16="http://schemas.microsoft.com/office/drawing/2014/main" id="{D04707B6-29AE-4B91-9354-3243ADB6AC09}"/>
              </a:ext>
            </a:extLst>
          </p:cNvPr>
          <p:cNvSpPr/>
          <p:nvPr/>
        </p:nvSpPr>
        <p:spPr>
          <a:xfrm>
            <a:off x="546629" y="219326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5B5D7D7-AC58-48EF-890F-F46755728F2F}"/>
              </a:ext>
            </a:extLst>
          </p:cNvPr>
          <p:cNvSpPr/>
          <p:nvPr/>
        </p:nvSpPr>
        <p:spPr>
          <a:xfrm>
            <a:off x="1505553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5F90C50-3CFD-4D66-9752-AC452970C496}"/>
              </a:ext>
            </a:extLst>
          </p:cNvPr>
          <p:cNvSpPr/>
          <p:nvPr/>
        </p:nvSpPr>
        <p:spPr>
          <a:xfrm>
            <a:off x="2467964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3975058-9B5E-4984-9CC7-007644338389}"/>
              </a:ext>
            </a:extLst>
          </p:cNvPr>
          <p:cNvSpPr/>
          <p:nvPr/>
        </p:nvSpPr>
        <p:spPr>
          <a:xfrm>
            <a:off x="3452868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/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/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/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/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83158CD1-5924-424A-8D7C-E97656EAF6CD}"/>
              </a:ext>
            </a:extLst>
          </p:cNvPr>
          <p:cNvSpPr txBox="1"/>
          <p:nvPr/>
        </p:nvSpPr>
        <p:spPr>
          <a:xfrm>
            <a:off x="1040968" y="5582900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Previous layer</a:t>
            </a:r>
            <a:endParaRPr lang="zh-TW" altLang="en-US" sz="2400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F47138B-9FD7-42C3-AEBD-C9C53FBD1ECB}"/>
              </a:ext>
            </a:extLst>
          </p:cNvPr>
          <p:cNvSpPr txBox="1"/>
          <p:nvPr/>
        </p:nvSpPr>
        <p:spPr>
          <a:xfrm>
            <a:off x="1049454" y="1690689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layer</a:t>
            </a:r>
            <a:endParaRPr lang="zh-TW" altLang="en-US" sz="2400" dirty="0"/>
          </a:p>
        </p:txBody>
      </p: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711803F-E3B0-4D4F-BA82-C7DEC6B7C61C}"/>
              </a:ext>
            </a:extLst>
          </p:cNvPr>
          <p:cNvCxnSpPr>
            <a:cxnSpLocks/>
          </p:cNvCxnSpPr>
          <p:nvPr/>
        </p:nvCxnSpPr>
        <p:spPr>
          <a:xfrm flipV="1">
            <a:off x="1728373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92E71E34-D83B-4C65-AD48-1925AF330F11}"/>
              </a:ext>
            </a:extLst>
          </p:cNvPr>
          <p:cNvCxnSpPr>
            <a:cxnSpLocks/>
          </p:cNvCxnSpPr>
          <p:nvPr/>
        </p:nvCxnSpPr>
        <p:spPr>
          <a:xfrm flipV="1">
            <a:off x="2698921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5975C421-39C5-42ED-AD61-66436ECC19B6}"/>
              </a:ext>
            </a:extLst>
          </p:cNvPr>
          <p:cNvCxnSpPr>
            <a:cxnSpLocks/>
          </p:cNvCxnSpPr>
          <p:nvPr/>
        </p:nvCxnSpPr>
        <p:spPr>
          <a:xfrm flipV="1">
            <a:off x="3688719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FA9A1085-BF9A-40DB-BE9E-1E835FC3AD35}"/>
              </a:ext>
            </a:extLst>
          </p:cNvPr>
          <p:cNvCxnSpPr>
            <a:cxnSpLocks/>
          </p:cNvCxnSpPr>
          <p:nvPr/>
        </p:nvCxnSpPr>
        <p:spPr>
          <a:xfrm flipV="1">
            <a:off x="766684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5B1749C2-9C5A-4349-A0C8-A08293879ABD}"/>
              </a:ext>
            </a:extLst>
          </p:cNvPr>
          <p:cNvCxnSpPr>
            <a:cxnSpLocks/>
          </p:cNvCxnSpPr>
          <p:nvPr/>
        </p:nvCxnSpPr>
        <p:spPr>
          <a:xfrm flipV="1">
            <a:off x="1727606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4D625747-3AF0-4111-8A22-8911A0D32517}"/>
              </a:ext>
            </a:extLst>
          </p:cNvPr>
          <p:cNvCxnSpPr>
            <a:cxnSpLocks/>
          </p:cNvCxnSpPr>
          <p:nvPr/>
        </p:nvCxnSpPr>
        <p:spPr>
          <a:xfrm flipV="1">
            <a:off x="2698154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0739A790-1E26-4CA5-9BE9-A1FCF541C525}"/>
              </a:ext>
            </a:extLst>
          </p:cNvPr>
          <p:cNvCxnSpPr>
            <a:cxnSpLocks/>
          </p:cNvCxnSpPr>
          <p:nvPr/>
        </p:nvCxnSpPr>
        <p:spPr>
          <a:xfrm flipV="1">
            <a:off x="3687952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0FA9D7DC-82B0-4CF4-A86C-4E2634E9CAC6}"/>
              </a:ext>
            </a:extLst>
          </p:cNvPr>
          <p:cNvSpPr/>
          <p:nvPr/>
        </p:nvSpPr>
        <p:spPr>
          <a:xfrm>
            <a:off x="5143958" y="4974954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10806BF-D8E7-4917-9A2D-7654B04F4B04}"/>
              </a:ext>
            </a:extLst>
          </p:cNvPr>
          <p:cNvSpPr/>
          <p:nvPr/>
        </p:nvSpPr>
        <p:spPr>
          <a:xfrm>
            <a:off x="6102882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F5A46B0-5FB3-49C6-9366-7949F0600707}"/>
              </a:ext>
            </a:extLst>
          </p:cNvPr>
          <p:cNvSpPr/>
          <p:nvPr/>
        </p:nvSpPr>
        <p:spPr>
          <a:xfrm>
            <a:off x="7065293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A728860-5A08-4D02-A076-9810AAC5BF30}"/>
              </a:ext>
            </a:extLst>
          </p:cNvPr>
          <p:cNvSpPr/>
          <p:nvPr/>
        </p:nvSpPr>
        <p:spPr>
          <a:xfrm>
            <a:off x="8050197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/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/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/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/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C487F337-C865-4B83-A978-E074AC32E745}"/>
              </a:ext>
            </a:extLst>
          </p:cNvPr>
          <p:cNvSpPr/>
          <p:nvPr/>
        </p:nvSpPr>
        <p:spPr>
          <a:xfrm>
            <a:off x="4365095" y="4037196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等腰三角形 86">
            <a:extLst>
              <a:ext uri="{FF2B5EF4-FFF2-40B4-BE49-F238E27FC236}">
                <a16:creationId xmlns:a16="http://schemas.microsoft.com/office/drawing/2014/main" id="{EBF20560-221D-4C89-8D92-E0651A6C2771}"/>
              </a:ext>
            </a:extLst>
          </p:cNvPr>
          <p:cNvSpPr/>
          <p:nvPr/>
        </p:nvSpPr>
        <p:spPr>
          <a:xfrm>
            <a:off x="5304535" y="4037196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243AB4C7-3B2F-4C1E-9D6F-B7A96C69F96D}"/>
              </a:ext>
            </a:extLst>
          </p:cNvPr>
          <p:cNvSpPr/>
          <p:nvPr/>
        </p:nvSpPr>
        <p:spPr>
          <a:xfrm>
            <a:off x="6312880" y="4023588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等腰三角形 88">
            <a:extLst>
              <a:ext uri="{FF2B5EF4-FFF2-40B4-BE49-F238E27FC236}">
                <a16:creationId xmlns:a16="http://schemas.microsoft.com/office/drawing/2014/main" id="{B9B18ABE-E4D3-4AF8-9DD3-B04120F80055}"/>
              </a:ext>
            </a:extLst>
          </p:cNvPr>
          <p:cNvSpPr/>
          <p:nvPr/>
        </p:nvSpPr>
        <p:spPr>
          <a:xfrm>
            <a:off x="7297869" y="4027954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CA21ED16-E543-47D4-8CEC-0D7E42BD4BD7}"/>
              </a:ext>
            </a:extLst>
          </p:cNvPr>
          <p:cNvSpPr/>
          <p:nvPr/>
        </p:nvSpPr>
        <p:spPr>
          <a:xfrm>
            <a:off x="525686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15296372-BA5B-420F-915F-C68F4E3DA563}"/>
              </a:ext>
            </a:extLst>
          </p:cNvPr>
          <p:cNvSpPr/>
          <p:nvPr/>
        </p:nvSpPr>
        <p:spPr>
          <a:xfrm>
            <a:off x="621555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20E28C93-E9E3-4147-9F31-E9CE11C0C208}"/>
              </a:ext>
            </a:extLst>
          </p:cNvPr>
          <p:cNvSpPr/>
          <p:nvPr/>
        </p:nvSpPr>
        <p:spPr>
          <a:xfrm>
            <a:off x="7224669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BE6553C2-8096-44AE-9C3E-AB14DDD458A6}"/>
              </a:ext>
            </a:extLst>
          </p:cNvPr>
          <p:cNvSpPr/>
          <p:nvPr/>
        </p:nvSpPr>
        <p:spPr>
          <a:xfrm>
            <a:off x="8210293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88657CB7-33EB-4A8E-BC32-9851E6487C32}"/>
              </a:ext>
            </a:extLst>
          </p:cNvPr>
          <p:cNvSpPr/>
          <p:nvPr/>
        </p:nvSpPr>
        <p:spPr>
          <a:xfrm>
            <a:off x="5256864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23D39421-71E4-41B5-B666-8542A584D880}"/>
              </a:ext>
            </a:extLst>
          </p:cNvPr>
          <p:cNvSpPr/>
          <p:nvPr/>
        </p:nvSpPr>
        <p:spPr>
          <a:xfrm>
            <a:off x="6215554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>
            <a:extLst>
              <a:ext uri="{FF2B5EF4-FFF2-40B4-BE49-F238E27FC236}">
                <a16:creationId xmlns:a16="http://schemas.microsoft.com/office/drawing/2014/main" id="{C46C5658-3517-4E7B-B09C-B6AF4A79171E}"/>
              </a:ext>
            </a:extLst>
          </p:cNvPr>
          <p:cNvSpPr/>
          <p:nvPr/>
        </p:nvSpPr>
        <p:spPr>
          <a:xfrm>
            <a:off x="7224669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>
            <a:extLst>
              <a:ext uri="{FF2B5EF4-FFF2-40B4-BE49-F238E27FC236}">
                <a16:creationId xmlns:a16="http://schemas.microsoft.com/office/drawing/2014/main" id="{430FA8C3-3B93-4CA7-9594-6AED53650A4D}"/>
              </a:ext>
            </a:extLst>
          </p:cNvPr>
          <p:cNvSpPr/>
          <p:nvPr/>
        </p:nvSpPr>
        <p:spPr>
          <a:xfrm>
            <a:off x="8210293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3F89E1B4-35D2-4B47-AB34-EC9C23634CB2}"/>
              </a:ext>
            </a:extLst>
          </p:cNvPr>
          <p:cNvSpPr txBox="1"/>
          <p:nvPr/>
        </p:nvSpPr>
        <p:spPr>
          <a:xfrm>
            <a:off x="5332514" y="6128247"/>
            <a:ext cx="287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(CNN can parallel)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3D5984-22EC-4224-970D-48B623D68FEE}"/>
              </a:ext>
            </a:extLst>
          </p:cNvPr>
          <p:cNvSpPr txBox="1"/>
          <p:nvPr/>
        </p:nvSpPr>
        <p:spPr>
          <a:xfrm rot="5400000">
            <a:off x="5122663" y="2933550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BBD7B3B4-DB2E-4ADA-973B-8213ACF21B44}"/>
                  </a:ext>
                </a:extLst>
              </p:cNvPr>
              <p:cNvSpPr txBox="1"/>
              <p:nvPr/>
            </p:nvSpPr>
            <p:spPr>
              <a:xfrm>
                <a:off x="5046749" y="247157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BBD7B3B4-DB2E-4ADA-973B-8213ACF21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749" y="2471573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35285BB8-298D-4672-80BD-574BFE665EE8}"/>
                  </a:ext>
                </a:extLst>
              </p:cNvPr>
              <p:cNvSpPr txBox="1"/>
              <p:nvPr/>
            </p:nvSpPr>
            <p:spPr>
              <a:xfrm>
                <a:off x="6009388" y="244948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35285BB8-298D-4672-80BD-574BFE665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388" y="2449487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3FC37827-4B46-4217-9BE0-FB63EECBF63A}"/>
                  </a:ext>
                </a:extLst>
              </p:cNvPr>
              <p:cNvSpPr txBox="1"/>
              <p:nvPr/>
            </p:nvSpPr>
            <p:spPr>
              <a:xfrm>
                <a:off x="6994841" y="244948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3FC37827-4B46-4217-9BE0-FB63EECBF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841" y="2449487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字方塊 103">
                <a:extLst>
                  <a:ext uri="{FF2B5EF4-FFF2-40B4-BE49-F238E27FC236}">
                    <a16:creationId xmlns:a16="http://schemas.microsoft.com/office/drawing/2014/main" id="{2C065F05-B763-429C-99D0-A9B90A8A7C6F}"/>
                  </a:ext>
                </a:extLst>
              </p:cNvPr>
              <p:cNvSpPr txBox="1"/>
              <p:nvPr/>
            </p:nvSpPr>
            <p:spPr>
              <a:xfrm>
                <a:off x="7957337" y="244770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4" name="文字方塊 103">
                <a:extLst>
                  <a:ext uri="{FF2B5EF4-FFF2-40B4-BE49-F238E27FC236}">
                    <a16:creationId xmlns:a16="http://schemas.microsoft.com/office/drawing/2014/main" id="{2C065F05-B763-429C-99D0-A9B90A8A7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337" y="2447705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等腰三角形 104">
            <a:extLst>
              <a:ext uri="{FF2B5EF4-FFF2-40B4-BE49-F238E27FC236}">
                <a16:creationId xmlns:a16="http://schemas.microsoft.com/office/drawing/2014/main" id="{677B03E9-2247-4263-BD36-06BA93D7B7BA}"/>
              </a:ext>
            </a:extLst>
          </p:cNvPr>
          <p:cNvSpPr/>
          <p:nvPr/>
        </p:nvSpPr>
        <p:spPr>
          <a:xfrm>
            <a:off x="5308016" y="1545130"/>
            <a:ext cx="2002038" cy="826128"/>
          </a:xfrm>
          <a:prstGeom prst="triangl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7594634D-6AA2-48A3-A72E-600716CAD40C}"/>
              </a:ext>
            </a:extLst>
          </p:cNvPr>
          <p:cNvSpPr txBox="1"/>
          <p:nvPr/>
        </p:nvSpPr>
        <p:spPr>
          <a:xfrm>
            <a:off x="4534030" y="401937"/>
            <a:ext cx="3981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Filters in higher layer can consider longer sequence </a:t>
            </a:r>
            <a:endParaRPr lang="zh-TW" altLang="en-US" sz="2800" dirty="0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0672C8F-6E67-4A08-BFCD-4A4A55CAD2C0}"/>
              </a:ext>
            </a:extLst>
          </p:cNvPr>
          <p:cNvSpPr txBox="1"/>
          <p:nvPr/>
        </p:nvSpPr>
        <p:spPr>
          <a:xfrm>
            <a:off x="4684935" y="5712414"/>
            <a:ext cx="417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Using CNN to replace RNN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6" grpId="0" animBg="1"/>
      <p:bldP spid="77" grpId="0"/>
      <p:bldP spid="67" grpId="0" animBg="1"/>
      <p:bldP spid="75" grpId="0"/>
      <p:bldP spid="64" grpId="0" animBg="1"/>
      <p:bldP spid="65" grpId="0"/>
      <p:bldP spid="3" grpId="0" animBg="1"/>
      <p:bldP spid="86" grpId="0" animBg="1"/>
      <p:bldP spid="87" grpId="0" animBg="1"/>
      <p:bldP spid="88" grpId="0" animBg="1"/>
      <p:bldP spid="89" grpId="0" animBg="1"/>
      <p:bldP spid="94" grpId="0" animBg="1"/>
      <p:bldP spid="95" grpId="0" animBg="1"/>
      <p:bldP spid="96" grpId="0" animBg="1"/>
      <p:bldP spid="97" grpId="0" animBg="1"/>
      <p:bldP spid="102" grpId="0"/>
      <p:bldP spid="6" grpId="0"/>
      <p:bldP spid="98" grpId="0"/>
      <p:bldP spid="101" grpId="0"/>
      <p:bldP spid="103" grpId="0"/>
      <p:bldP spid="104" grpId="0"/>
      <p:bldP spid="105" grpId="0" animBg="1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3FB8C-984D-4963-B21F-E3CA415E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Self-Attention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E9250DF-67B9-43FE-BC69-D7093EC1DF49}"/>
              </a:ext>
            </a:extLst>
          </p:cNvPr>
          <p:cNvSpPr/>
          <p:nvPr/>
        </p:nvSpPr>
        <p:spPr>
          <a:xfrm>
            <a:off x="185889" y="3136855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1AA40-0C40-4145-B10C-584381E759A6}"/>
              </a:ext>
            </a:extLst>
          </p:cNvPr>
          <p:cNvSpPr/>
          <p:nvPr/>
        </p:nvSpPr>
        <p:spPr>
          <a:xfrm>
            <a:off x="538143" y="3537133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627B6D-685E-4479-BB18-DD62B8954325}"/>
              </a:ext>
            </a:extLst>
          </p:cNvPr>
          <p:cNvSpPr/>
          <p:nvPr/>
        </p:nvSpPr>
        <p:spPr>
          <a:xfrm>
            <a:off x="1497067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55EE695-B313-4655-B252-4909E63362D8}"/>
              </a:ext>
            </a:extLst>
          </p:cNvPr>
          <p:cNvCxnSpPr>
            <a:cxnSpLocks/>
          </p:cNvCxnSpPr>
          <p:nvPr/>
        </p:nvCxnSpPr>
        <p:spPr>
          <a:xfrm>
            <a:off x="1018109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56C811B-907C-412A-A715-55C40C69B696}"/>
              </a:ext>
            </a:extLst>
          </p:cNvPr>
          <p:cNvCxnSpPr>
            <a:cxnSpLocks/>
          </p:cNvCxnSpPr>
          <p:nvPr/>
        </p:nvCxnSpPr>
        <p:spPr>
          <a:xfrm flipV="1">
            <a:off x="767451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5F51F48-A2FE-416A-8A40-32B02FA9966E}"/>
              </a:ext>
            </a:extLst>
          </p:cNvPr>
          <p:cNvSpPr/>
          <p:nvPr/>
        </p:nvSpPr>
        <p:spPr>
          <a:xfrm>
            <a:off x="2459478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E85643C-A117-47AA-9430-C9178A301A6B}"/>
              </a:ext>
            </a:extLst>
          </p:cNvPr>
          <p:cNvCxnSpPr>
            <a:cxnSpLocks/>
          </p:cNvCxnSpPr>
          <p:nvPr/>
        </p:nvCxnSpPr>
        <p:spPr>
          <a:xfrm>
            <a:off x="1980520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6277FD3-9D96-42EC-82C6-0780D0D801DE}"/>
              </a:ext>
            </a:extLst>
          </p:cNvPr>
          <p:cNvSpPr/>
          <p:nvPr/>
        </p:nvSpPr>
        <p:spPr>
          <a:xfrm>
            <a:off x="3444382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00A86E6-5EBF-4E99-97BD-D303D62AC394}"/>
              </a:ext>
            </a:extLst>
          </p:cNvPr>
          <p:cNvCxnSpPr>
            <a:cxnSpLocks/>
          </p:cNvCxnSpPr>
          <p:nvPr/>
        </p:nvCxnSpPr>
        <p:spPr>
          <a:xfrm>
            <a:off x="2965424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BAA3F77-A2E4-459D-98E0-1EC573BA3AB6}"/>
              </a:ext>
            </a:extLst>
          </p:cNvPr>
          <p:cNvCxnSpPr>
            <a:cxnSpLocks/>
          </p:cNvCxnSpPr>
          <p:nvPr/>
        </p:nvCxnSpPr>
        <p:spPr>
          <a:xfrm flipH="1">
            <a:off x="999051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B9A8D87-C074-4138-B7F7-22EE40AE67A3}"/>
              </a:ext>
            </a:extLst>
          </p:cNvPr>
          <p:cNvCxnSpPr>
            <a:cxnSpLocks/>
          </p:cNvCxnSpPr>
          <p:nvPr/>
        </p:nvCxnSpPr>
        <p:spPr>
          <a:xfrm flipH="1">
            <a:off x="1961462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9EF0965-BCF1-48DB-A931-B370B5E98375}"/>
              </a:ext>
            </a:extLst>
          </p:cNvPr>
          <p:cNvCxnSpPr>
            <a:cxnSpLocks/>
          </p:cNvCxnSpPr>
          <p:nvPr/>
        </p:nvCxnSpPr>
        <p:spPr>
          <a:xfrm flipH="1">
            <a:off x="2946366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113B38B-B195-4199-941D-EBBE178DC86B}"/>
              </a:ext>
            </a:extLst>
          </p:cNvPr>
          <p:cNvSpPr/>
          <p:nvPr/>
        </p:nvSpPr>
        <p:spPr>
          <a:xfrm>
            <a:off x="547576" y="495545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BC3CA3-1964-4507-B412-847DFE907D40}"/>
              </a:ext>
            </a:extLst>
          </p:cNvPr>
          <p:cNvSpPr/>
          <p:nvPr/>
        </p:nvSpPr>
        <p:spPr>
          <a:xfrm>
            <a:off x="1506500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5F84609-E44E-4094-B416-6B453341C8D7}"/>
              </a:ext>
            </a:extLst>
          </p:cNvPr>
          <p:cNvSpPr/>
          <p:nvPr/>
        </p:nvSpPr>
        <p:spPr>
          <a:xfrm>
            <a:off x="2468911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A6A2A10-0D3C-4280-B698-334BD45EA664}"/>
              </a:ext>
            </a:extLst>
          </p:cNvPr>
          <p:cNvSpPr/>
          <p:nvPr/>
        </p:nvSpPr>
        <p:spPr>
          <a:xfrm>
            <a:off x="3453815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/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/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/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/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A553CA31-ADC6-425C-9409-9C672582BA47}"/>
              </a:ext>
            </a:extLst>
          </p:cNvPr>
          <p:cNvSpPr/>
          <p:nvPr/>
        </p:nvSpPr>
        <p:spPr>
          <a:xfrm>
            <a:off x="546629" y="219326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A2E584-D8E6-450E-8D69-AA2E9C347FEB}"/>
              </a:ext>
            </a:extLst>
          </p:cNvPr>
          <p:cNvSpPr/>
          <p:nvPr/>
        </p:nvSpPr>
        <p:spPr>
          <a:xfrm>
            <a:off x="1505553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3C2A8DD-F3DD-4392-9611-2BC349BF92DC}"/>
              </a:ext>
            </a:extLst>
          </p:cNvPr>
          <p:cNvSpPr/>
          <p:nvPr/>
        </p:nvSpPr>
        <p:spPr>
          <a:xfrm>
            <a:off x="2467964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53F3093-E03A-4604-85A7-4447BB6DAEDF}"/>
              </a:ext>
            </a:extLst>
          </p:cNvPr>
          <p:cNvSpPr/>
          <p:nvPr/>
        </p:nvSpPr>
        <p:spPr>
          <a:xfrm>
            <a:off x="3452868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/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/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/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/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DC7AC7D7-89F2-46CA-B4F9-AB4D3EA49C89}"/>
              </a:ext>
            </a:extLst>
          </p:cNvPr>
          <p:cNvCxnSpPr>
            <a:cxnSpLocks/>
          </p:cNvCxnSpPr>
          <p:nvPr/>
        </p:nvCxnSpPr>
        <p:spPr>
          <a:xfrm flipV="1">
            <a:off x="1728373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04B5307-2234-4C15-A98C-BA456928E789}"/>
              </a:ext>
            </a:extLst>
          </p:cNvPr>
          <p:cNvCxnSpPr>
            <a:cxnSpLocks/>
          </p:cNvCxnSpPr>
          <p:nvPr/>
        </p:nvCxnSpPr>
        <p:spPr>
          <a:xfrm flipV="1">
            <a:off x="2698921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074E429-1F99-49D8-B023-78E1187546DA}"/>
              </a:ext>
            </a:extLst>
          </p:cNvPr>
          <p:cNvCxnSpPr>
            <a:cxnSpLocks/>
          </p:cNvCxnSpPr>
          <p:nvPr/>
        </p:nvCxnSpPr>
        <p:spPr>
          <a:xfrm flipV="1">
            <a:off x="3688719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11657EA-C480-4EAF-AF72-0A1DE9FFCCF0}"/>
              </a:ext>
            </a:extLst>
          </p:cNvPr>
          <p:cNvCxnSpPr>
            <a:cxnSpLocks/>
          </p:cNvCxnSpPr>
          <p:nvPr/>
        </p:nvCxnSpPr>
        <p:spPr>
          <a:xfrm flipV="1">
            <a:off x="766684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6AF62B0E-02BD-4444-8AD8-CAC8B31F46B9}"/>
              </a:ext>
            </a:extLst>
          </p:cNvPr>
          <p:cNvCxnSpPr>
            <a:cxnSpLocks/>
          </p:cNvCxnSpPr>
          <p:nvPr/>
        </p:nvCxnSpPr>
        <p:spPr>
          <a:xfrm flipV="1">
            <a:off x="1727606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3114DFAC-A5F9-4615-8396-BC2652A2DC71}"/>
              </a:ext>
            </a:extLst>
          </p:cNvPr>
          <p:cNvCxnSpPr>
            <a:cxnSpLocks/>
          </p:cNvCxnSpPr>
          <p:nvPr/>
        </p:nvCxnSpPr>
        <p:spPr>
          <a:xfrm flipV="1">
            <a:off x="2698154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DA5EA57-D293-4081-B3A2-F983068D78A7}"/>
              </a:ext>
            </a:extLst>
          </p:cNvPr>
          <p:cNvCxnSpPr>
            <a:cxnSpLocks/>
          </p:cNvCxnSpPr>
          <p:nvPr/>
        </p:nvCxnSpPr>
        <p:spPr>
          <a:xfrm flipV="1">
            <a:off x="3687952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F736651-E9B1-46BC-959C-5A32390C4DEB}"/>
              </a:ext>
            </a:extLst>
          </p:cNvPr>
          <p:cNvSpPr/>
          <p:nvPr/>
        </p:nvSpPr>
        <p:spPr>
          <a:xfrm>
            <a:off x="4907818" y="3156966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59FF4D-7EFB-49B6-95A3-22097B276BA5}"/>
              </a:ext>
            </a:extLst>
          </p:cNvPr>
          <p:cNvSpPr/>
          <p:nvPr/>
        </p:nvSpPr>
        <p:spPr>
          <a:xfrm>
            <a:off x="5260072" y="3557244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370781D-FA38-4728-8730-26EBB4EE7238}"/>
              </a:ext>
            </a:extLst>
          </p:cNvPr>
          <p:cNvSpPr/>
          <p:nvPr/>
        </p:nvSpPr>
        <p:spPr>
          <a:xfrm>
            <a:off x="6218996" y="3557243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31C629A7-8CD5-4F6A-AFD1-61D5AD391DAB}"/>
              </a:ext>
            </a:extLst>
          </p:cNvPr>
          <p:cNvCxnSpPr>
            <a:cxnSpLocks/>
          </p:cNvCxnSpPr>
          <p:nvPr/>
        </p:nvCxnSpPr>
        <p:spPr>
          <a:xfrm>
            <a:off x="5740038" y="392120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E841926-C92A-4C84-80BF-B311832136F0}"/>
              </a:ext>
            </a:extLst>
          </p:cNvPr>
          <p:cNvCxnSpPr>
            <a:cxnSpLocks/>
          </p:cNvCxnSpPr>
          <p:nvPr/>
        </p:nvCxnSpPr>
        <p:spPr>
          <a:xfrm flipV="1">
            <a:off x="5489380" y="419156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7BEF9086-365D-48CD-AA2F-B92804C00DF3}"/>
              </a:ext>
            </a:extLst>
          </p:cNvPr>
          <p:cNvSpPr/>
          <p:nvPr/>
        </p:nvSpPr>
        <p:spPr>
          <a:xfrm>
            <a:off x="7181407" y="3557243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656C46DD-2D5B-4CF0-B5B2-82812F6F7C8E}"/>
              </a:ext>
            </a:extLst>
          </p:cNvPr>
          <p:cNvCxnSpPr>
            <a:cxnSpLocks/>
          </p:cNvCxnSpPr>
          <p:nvPr/>
        </p:nvCxnSpPr>
        <p:spPr>
          <a:xfrm>
            <a:off x="6702449" y="392120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11CD8A1F-3813-4578-9760-6B2224F856B7}"/>
              </a:ext>
            </a:extLst>
          </p:cNvPr>
          <p:cNvSpPr/>
          <p:nvPr/>
        </p:nvSpPr>
        <p:spPr>
          <a:xfrm>
            <a:off x="8166311" y="3557243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12569C65-C3BF-4CC6-BF4D-27E338F3DCAF}"/>
              </a:ext>
            </a:extLst>
          </p:cNvPr>
          <p:cNvCxnSpPr>
            <a:cxnSpLocks/>
          </p:cNvCxnSpPr>
          <p:nvPr/>
        </p:nvCxnSpPr>
        <p:spPr>
          <a:xfrm>
            <a:off x="7687353" y="392120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E00812C-CDD4-4CB1-86BF-C653B3A3F1E3}"/>
              </a:ext>
            </a:extLst>
          </p:cNvPr>
          <p:cNvCxnSpPr>
            <a:cxnSpLocks/>
          </p:cNvCxnSpPr>
          <p:nvPr/>
        </p:nvCxnSpPr>
        <p:spPr>
          <a:xfrm flipH="1">
            <a:off x="5720980" y="3804098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5DDCF2-C614-4947-AB47-8C88004A779D}"/>
              </a:ext>
            </a:extLst>
          </p:cNvPr>
          <p:cNvCxnSpPr>
            <a:cxnSpLocks/>
          </p:cNvCxnSpPr>
          <p:nvPr/>
        </p:nvCxnSpPr>
        <p:spPr>
          <a:xfrm flipH="1">
            <a:off x="6683391" y="3804098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DC22E9F0-72C1-4195-8FD5-CEC081C2A3ED}"/>
              </a:ext>
            </a:extLst>
          </p:cNvPr>
          <p:cNvCxnSpPr>
            <a:cxnSpLocks/>
          </p:cNvCxnSpPr>
          <p:nvPr/>
        </p:nvCxnSpPr>
        <p:spPr>
          <a:xfrm flipH="1">
            <a:off x="7668295" y="3804098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64D44098-CF99-4C60-8499-6E50940965A1}"/>
              </a:ext>
            </a:extLst>
          </p:cNvPr>
          <p:cNvSpPr/>
          <p:nvPr/>
        </p:nvSpPr>
        <p:spPr>
          <a:xfrm>
            <a:off x="5269505" y="497556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AF9D9A3-5923-49DC-ADB2-8756E0D897D5}"/>
              </a:ext>
            </a:extLst>
          </p:cNvPr>
          <p:cNvSpPr/>
          <p:nvPr/>
        </p:nvSpPr>
        <p:spPr>
          <a:xfrm>
            <a:off x="6228429" y="497556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AFBE680-298A-451E-AD54-5AA855F5B059}"/>
              </a:ext>
            </a:extLst>
          </p:cNvPr>
          <p:cNvSpPr/>
          <p:nvPr/>
        </p:nvSpPr>
        <p:spPr>
          <a:xfrm>
            <a:off x="7190840" y="497556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ACEB32-5866-4F46-97ED-E08C6EBF36F5}"/>
              </a:ext>
            </a:extLst>
          </p:cNvPr>
          <p:cNvSpPr/>
          <p:nvPr/>
        </p:nvSpPr>
        <p:spPr>
          <a:xfrm>
            <a:off x="8175744" y="497556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/>
              <p:nvPr/>
            </p:nvSpPr>
            <p:spPr>
              <a:xfrm>
                <a:off x="8050739" y="506306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739" y="5063061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/>
              <p:nvPr/>
            </p:nvSpPr>
            <p:spPr>
              <a:xfrm>
                <a:off x="7074540" y="507047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540" y="5070473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/>
              <p:nvPr/>
            </p:nvSpPr>
            <p:spPr>
              <a:xfrm>
                <a:off x="6112129" y="508980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129" y="5089808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/>
              <p:nvPr/>
            </p:nvSpPr>
            <p:spPr>
              <a:xfrm>
                <a:off x="5171996" y="504482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996" y="5044826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矩形 58">
            <a:extLst>
              <a:ext uri="{FF2B5EF4-FFF2-40B4-BE49-F238E27FC236}">
                <a16:creationId xmlns:a16="http://schemas.microsoft.com/office/drawing/2014/main" id="{CBFA2BB8-E48F-41EF-A588-EB14716FDD13}"/>
              </a:ext>
            </a:extLst>
          </p:cNvPr>
          <p:cNvSpPr/>
          <p:nvPr/>
        </p:nvSpPr>
        <p:spPr>
          <a:xfrm>
            <a:off x="5268558" y="221337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A9B84DB-7FE1-4655-8711-0B410306FAF1}"/>
              </a:ext>
            </a:extLst>
          </p:cNvPr>
          <p:cNvSpPr/>
          <p:nvPr/>
        </p:nvSpPr>
        <p:spPr>
          <a:xfrm>
            <a:off x="6227482" y="221337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F2E0EDD-28ED-4601-B5C7-154D5C401327}"/>
              </a:ext>
            </a:extLst>
          </p:cNvPr>
          <p:cNvSpPr/>
          <p:nvPr/>
        </p:nvSpPr>
        <p:spPr>
          <a:xfrm>
            <a:off x="7189893" y="221337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D761F2E-82F7-4581-859D-DF26CA5A541B}"/>
              </a:ext>
            </a:extLst>
          </p:cNvPr>
          <p:cNvSpPr/>
          <p:nvPr/>
        </p:nvSpPr>
        <p:spPr>
          <a:xfrm>
            <a:off x="8174797" y="221337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/>
              <p:nvPr/>
            </p:nvSpPr>
            <p:spPr>
              <a:xfrm>
                <a:off x="8049792" y="230087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792" y="2300871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/>
              <p:nvPr/>
            </p:nvSpPr>
            <p:spPr>
              <a:xfrm>
                <a:off x="7073593" y="230828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593" y="2308283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/>
              <p:nvPr/>
            </p:nvSpPr>
            <p:spPr>
              <a:xfrm>
                <a:off x="6111182" y="232761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182" y="2327618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/>
              <p:nvPr/>
            </p:nvSpPr>
            <p:spPr>
              <a:xfrm>
                <a:off x="5171049" y="228263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049" y="2282636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C347FA4-4C72-4398-95DC-602912FEBD80}"/>
              </a:ext>
            </a:extLst>
          </p:cNvPr>
          <p:cNvCxnSpPr>
            <a:cxnSpLocks/>
          </p:cNvCxnSpPr>
          <p:nvPr/>
        </p:nvCxnSpPr>
        <p:spPr>
          <a:xfrm flipV="1">
            <a:off x="6450302" y="419156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F29A437-AE3F-47E3-A5FD-13ADC902C51B}"/>
              </a:ext>
            </a:extLst>
          </p:cNvPr>
          <p:cNvCxnSpPr>
            <a:cxnSpLocks/>
          </p:cNvCxnSpPr>
          <p:nvPr/>
        </p:nvCxnSpPr>
        <p:spPr>
          <a:xfrm flipV="1">
            <a:off x="7420850" y="417268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184F9FD-CA91-4677-8AD9-C719F1F5BF79}"/>
              </a:ext>
            </a:extLst>
          </p:cNvPr>
          <p:cNvCxnSpPr>
            <a:cxnSpLocks/>
          </p:cNvCxnSpPr>
          <p:nvPr/>
        </p:nvCxnSpPr>
        <p:spPr>
          <a:xfrm flipV="1">
            <a:off x="8410648" y="417268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44038E91-D3D0-4CA3-8CAF-15DBD71F469B}"/>
              </a:ext>
            </a:extLst>
          </p:cNvPr>
          <p:cNvCxnSpPr>
            <a:cxnSpLocks/>
          </p:cNvCxnSpPr>
          <p:nvPr/>
        </p:nvCxnSpPr>
        <p:spPr>
          <a:xfrm flipV="1">
            <a:off x="5488613" y="279213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58913494-B3A7-4E4C-B84B-B41B0CFA17A6}"/>
              </a:ext>
            </a:extLst>
          </p:cNvPr>
          <p:cNvCxnSpPr>
            <a:cxnSpLocks/>
          </p:cNvCxnSpPr>
          <p:nvPr/>
        </p:nvCxnSpPr>
        <p:spPr>
          <a:xfrm flipV="1">
            <a:off x="6449535" y="279213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FBE1E5BA-7757-4C81-9B0C-2B987CDE3D7C}"/>
              </a:ext>
            </a:extLst>
          </p:cNvPr>
          <p:cNvCxnSpPr>
            <a:cxnSpLocks/>
          </p:cNvCxnSpPr>
          <p:nvPr/>
        </p:nvCxnSpPr>
        <p:spPr>
          <a:xfrm flipV="1">
            <a:off x="7420083" y="277324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5327B07-DCD3-4A31-9960-6986B0037D06}"/>
              </a:ext>
            </a:extLst>
          </p:cNvPr>
          <p:cNvCxnSpPr>
            <a:cxnSpLocks/>
          </p:cNvCxnSpPr>
          <p:nvPr/>
        </p:nvCxnSpPr>
        <p:spPr>
          <a:xfrm flipV="1">
            <a:off x="8409881" y="277324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2054C5E2-45B4-4A42-9764-46C1A6E291AF}"/>
              </a:ext>
            </a:extLst>
          </p:cNvPr>
          <p:cNvSpPr/>
          <p:nvPr/>
        </p:nvSpPr>
        <p:spPr>
          <a:xfrm>
            <a:off x="4899332" y="3141380"/>
            <a:ext cx="4022221" cy="1503841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/>
              <p:nvPr/>
            </p:nvSpPr>
            <p:spPr>
              <a:xfrm>
                <a:off x="4899332" y="995122"/>
                <a:ext cx="49680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/>
                  <a:t>can be parallelly computed.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332" y="995122"/>
                <a:ext cx="4968071" cy="830997"/>
              </a:xfrm>
              <a:prstGeom prst="rect">
                <a:avLst/>
              </a:prstGeom>
              <a:blipFill>
                <a:blip r:embed="rId19"/>
                <a:stretch>
                  <a:fillRect l="-1963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363209A9-835C-4194-8C1F-C920EF5DCB53}"/>
                  </a:ext>
                </a:extLst>
              </p:cNvPr>
              <p:cNvSpPr txBox="1"/>
              <p:nvPr/>
            </p:nvSpPr>
            <p:spPr>
              <a:xfrm>
                <a:off x="4928681" y="123687"/>
                <a:ext cx="4204604" cy="84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is obtained based on the whole input sequence.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363209A9-835C-4194-8C1F-C920EF5DC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681" y="123687"/>
                <a:ext cx="4204604" cy="842923"/>
              </a:xfrm>
              <a:prstGeom prst="rect">
                <a:avLst/>
              </a:prstGeom>
              <a:blipFill>
                <a:blip r:embed="rId20"/>
                <a:stretch>
                  <a:fillRect l="-2322" t="-4317" b="-151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箭號: 向右 76">
            <a:extLst>
              <a:ext uri="{FF2B5EF4-FFF2-40B4-BE49-F238E27FC236}">
                <a16:creationId xmlns:a16="http://schemas.microsoft.com/office/drawing/2014/main" id="{A30B8CAB-BDDD-4F57-A14B-BAD8F836ECE4}"/>
              </a:ext>
            </a:extLst>
          </p:cNvPr>
          <p:cNvSpPr/>
          <p:nvPr/>
        </p:nvSpPr>
        <p:spPr>
          <a:xfrm>
            <a:off x="4316459" y="3603430"/>
            <a:ext cx="497257" cy="6355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AF0002F-C2F5-4895-9EC4-FAAF2FD34829}"/>
              </a:ext>
            </a:extLst>
          </p:cNvPr>
          <p:cNvSpPr txBox="1"/>
          <p:nvPr/>
        </p:nvSpPr>
        <p:spPr>
          <a:xfrm>
            <a:off x="185889" y="5701560"/>
            <a:ext cx="8971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You can try to replace any thing that has been done by RNN with self-attention.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1737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638B6E28-3315-4406-8CA7-EC2702808E6C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638B6E28-3315-4406-8CA7-EC2702808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0BAB8833-D6C5-4CD7-867C-EB413A3F9FB8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0BAB8833-D6C5-4CD7-867C-EB413A3F9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字方塊 117">
                <a:extLst>
                  <a:ext uri="{FF2B5EF4-FFF2-40B4-BE49-F238E27FC236}">
                    <a16:creationId xmlns:a16="http://schemas.microsoft.com/office/drawing/2014/main" id="{5FBF6764-63DC-4A27-B875-7769AC975748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8" name="文字方塊 117">
                <a:extLst>
                  <a:ext uri="{FF2B5EF4-FFF2-40B4-BE49-F238E27FC236}">
                    <a16:creationId xmlns:a16="http://schemas.microsoft.com/office/drawing/2014/main" id="{5FBF6764-63DC-4A27-B875-7769AC975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0C746637-8304-4AA4-A37D-CA0826C1CC2E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0C746637-8304-4AA4-A37D-CA0826C1C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109">
                <a:extLst>
                  <a:ext uri="{FF2B5EF4-FFF2-40B4-BE49-F238E27FC236}">
                    <a16:creationId xmlns:a16="http://schemas.microsoft.com/office/drawing/2014/main" id="{BF193E09-DF51-4275-9D1F-168F22392A15}"/>
                  </a:ext>
                </a:extLst>
              </p:cNvPr>
              <p:cNvSpPr txBox="1"/>
              <p:nvPr/>
            </p:nvSpPr>
            <p:spPr>
              <a:xfrm>
                <a:off x="4137653" y="307222"/>
                <a:ext cx="360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2400" dirty="0"/>
                  <a:t>: query (to match others)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10" name="文字方塊 109">
                <a:extLst>
                  <a:ext uri="{FF2B5EF4-FFF2-40B4-BE49-F238E27FC236}">
                    <a16:creationId xmlns:a16="http://schemas.microsoft.com/office/drawing/2014/main" id="{BF193E09-DF51-4275-9D1F-168F22392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653" y="307222"/>
                <a:ext cx="3600000" cy="830997"/>
              </a:xfrm>
              <a:prstGeom prst="rect">
                <a:avLst/>
              </a:prstGeom>
              <a:blipFill>
                <a:blip r:embed="rId23"/>
                <a:stretch>
                  <a:fillRect l="-508" t="-58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8544EAFA-14EE-4F90-ACC8-5EF4FF8ACD43}"/>
                  </a:ext>
                </a:extLst>
              </p:cNvPr>
              <p:cNvSpPr txBox="1"/>
              <p:nvPr/>
            </p:nvSpPr>
            <p:spPr>
              <a:xfrm>
                <a:off x="4135310" y="1338144"/>
                <a:ext cx="360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dirty="0"/>
                  <a:t>: key (to be matched)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8544EAFA-14EE-4F90-ACC8-5EF4FF8A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310" y="1338144"/>
                <a:ext cx="3600000" cy="461665"/>
              </a:xfrm>
              <a:prstGeom prst="rect">
                <a:avLst/>
              </a:prstGeom>
              <a:blipFill>
                <a:blip r:embed="rId24"/>
                <a:stretch>
                  <a:fillRect l="-508"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BEDB46E6-C512-4205-B81D-AB21CCC5F0E3}"/>
                  </a:ext>
                </a:extLst>
              </p:cNvPr>
              <p:cNvSpPr txBox="1"/>
              <p:nvPr/>
            </p:nvSpPr>
            <p:spPr>
              <a:xfrm>
                <a:off x="4116592" y="2270090"/>
                <a:ext cx="4480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2400" dirty="0"/>
                  <a:t>: information to be extracted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BEDB46E6-C512-4205-B81D-AB21CCC5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592" y="2270090"/>
                <a:ext cx="4480468" cy="461665"/>
              </a:xfrm>
              <a:prstGeom prst="rect">
                <a:avLst/>
              </a:prstGeom>
              <a:blipFill>
                <a:blip r:embed="rId2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35DDE13B-A484-4956-831C-0A55177ACD92}"/>
                  </a:ext>
                </a:extLst>
              </p:cNvPr>
              <p:cNvSpPr txBox="1"/>
              <p:nvPr/>
            </p:nvSpPr>
            <p:spPr>
              <a:xfrm>
                <a:off x="1697110" y="5476897"/>
                <a:ext cx="133023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35DDE13B-A484-4956-831C-0A55177AC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110" y="5476897"/>
                <a:ext cx="1330236" cy="381258"/>
              </a:xfrm>
              <a:prstGeom prst="rect">
                <a:avLst/>
              </a:prstGeom>
              <a:blipFill>
                <a:blip r:embed="rId26"/>
                <a:stretch>
                  <a:fillRect l="-2283" r="-137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688987B-CAC1-4E78-A544-1F521F74A424}"/>
                  </a:ext>
                </a:extLst>
              </p:cNvPr>
              <p:cNvSpPr txBox="1"/>
              <p:nvPr/>
            </p:nvSpPr>
            <p:spPr>
              <a:xfrm>
                <a:off x="5711695" y="861979"/>
                <a:ext cx="14857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688987B-CAC1-4E78-A544-1F521F74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695" y="861979"/>
                <a:ext cx="1485791" cy="381258"/>
              </a:xfrm>
              <a:prstGeom prst="rect">
                <a:avLst/>
              </a:prstGeom>
              <a:blipFill>
                <a:blip r:embed="rId27"/>
                <a:stretch>
                  <a:fillRect l="-4508" r="-1230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9CED7F-2CCE-4C35-B7DA-8986423065CC}"/>
                  </a:ext>
                </a:extLst>
              </p:cNvPr>
              <p:cNvSpPr txBox="1"/>
              <p:nvPr/>
            </p:nvSpPr>
            <p:spPr>
              <a:xfrm>
                <a:off x="5717875" y="1843299"/>
                <a:ext cx="149778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9CED7F-2CCE-4C35-B7DA-898642306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875" y="1843299"/>
                <a:ext cx="1497782" cy="381258"/>
              </a:xfrm>
              <a:prstGeom prst="rect">
                <a:avLst/>
              </a:prstGeom>
              <a:blipFill>
                <a:blip r:embed="rId28"/>
                <a:stretch>
                  <a:fillRect l="-4472" r="-122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5939C9F5-26B9-460D-A840-B572AB71F109}"/>
                  </a:ext>
                </a:extLst>
              </p:cNvPr>
              <p:cNvSpPr txBox="1"/>
              <p:nvPr/>
            </p:nvSpPr>
            <p:spPr>
              <a:xfrm>
                <a:off x="5711695" y="2883672"/>
                <a:ext cx="1487074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5939C9F5-26B9-460D-A840-B572AB71F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695" y="2883672"/>
                <a:ext cx="1487074" cy="381258"/>
              </a:xfrm>
              <a:prstGeom prst="rect">
                <a:avLst/>
              </a:prstGeom>
              <a:blipFill>
                <a:blip r:embed="rId29"/>
                <a:stretch>
                  <a:fillRect l="-2459" t="-1587" r="-123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D5509A1C-CA1C-4358-B389-D820AB085286}"/>
              </a:ext>
            </a:extLst>
          </p:cNvPr>
          <p:cNvSpPr/>
          <p:nvPr/>
        </p:nvSpPr>
        <p:spPr>
          <a:xfrm>
            <a:off x="297663" y="588205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https://arxiv.org/abs/1706.03762</a:t>
            </a:r>
            <a:endParaRPr lang="zh-TW" altLang="en-US" dirty="0"/>
          </a:p>
        </p:txBody>
      </p:sp>
      <p:pic>
        <p:nvPicPr>
          <p:cNvPr id="134" name="Picture 4" descr="ãTransformerãçåçæå°çµæ">
            <a:extLst>
              <a:ext uri="{FF2B5EF4-FFF2-40B4-BE49-F238E27FC236}">
                <a16:creationId xmlns:a16="http://schemas.microsoft.com/office/drawing/2014/main" id="{65CD74E3-BFE0-4E31-90DF-76D666A6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9" y="958948"/>
            <a:ext cx="3106430" cy="268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語音泡泡: 圓角矩形 134">
            <a:extLst>
              <a:ext uri="{FF2B5EF4-FFF2-40B4-BE49-F238E27FC236}">
                <a16:creationId xmlns:a16="http://schemas.microsoft.com/office/drawing/2014/main" id="{9B926BAC-D971-4B01-8115-59365C4B77F0}"/>
              </a:ext>
            </a:extLst>
          </p:cNvPr>
          <p:cNvSpPr/>
          <p:nvPr/>
        </p:nvSpPr>
        <p:spPr>
          <a:xfrm>
            <a:off x="1495397" y="2313869"/>
            <a:ext cx="2365468" cy="943490"/>
          </a:xfrm>
          <a:prstGeom prst="wedgeRoundRectCallout">
            <a:avLst>
              <a:gd name="adj1" fmla="val -49221"/>
              <a:gd name="adj2" fmla="val -92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Attention is all you need.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7306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19" grpId="0"/>
      <p:bldP spid="110" grpId="0"/>
      <p:bldP spid="113" grpId="0"/>
      <p:bldP spid="127" grpId="0"/>
      <p:bldP spid="2" grpId="0"/>
      <p:bldP spid="130" grpId="0"/>
      <p:bldP spid="131" grpId="0"/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/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blipFill>
                <a:blip r:embed="rId19"/>
                <a:stretch>
                  <a:fillRect l="-7527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/>
              <p:nvPr/>
            </p:nvSpPr>
            <p:spPr>
              <a:xfrm>
                <a:off x="3131584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84" y="2238239"/>
                <a:ext cx="565091" cy="385555"/>
              </a:xfrm>
              <a:prstGeom prst="rect">
                <a:avLst/>
              </a:prstGeom>
              <a:blipFill>
                <a:blip r:embed="rId20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7D7B8B03-641F-45BA-B154-A8C7CF4643CA}"/>
                  </a:ext>
                </a:extLst>
              </p:cNvPr>
              <p:cNvSpPr txBox="1"/>
              <p:nvPr/>
            </p:nvSpPr>
            <p:spPr>
              <a:xfrm>
                <a:off x="5086833" y="1187074"/>
                <a:ext cx="2665730" cy="519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7D7B8B03-641F-45BA-B154-A8C7CF464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833" y="1187074"/>
                <a:ext cx="2665730" cy="5190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4A9C8D-99C2-4D35-A5C6-6B65D7749ED2}"/>
              </a:ext>
            </a:extLst>
          </p:cNvPr>
          <p:cNvSpPr txBox="1"/>
          <p:nvPr/>
        </p:nvSpPr>
        <p:spPr>
          <a:xfrm>
            <a:off x="1145507" y="1261061"/>
            <a:ext cx="422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Scaled Dot-Product Attention:</a:t>
            </a:r>
            <a:endParaRPr lang="zh-TW" altLang="en-US" sz="2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/>
              <p:nvPr/>
            </p:nvSpPr>
            <p:spPr>
              <a:xfrm>
                <a:off x="5282782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782" y="2238239"/>
                <a:ext cx="565091" cy="385555"/>
              </a:xfrm>
              <a:prstGeom prst="rect">
                <a:avLst/>
              </a:prstGeom>
              <a:blipFill>
                <a:blip r:embed="rId22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/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blipFill>
                <a:blip r:embed="rId23"/>
                <a:stretch>
                  <a:fillRect l="-6452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4A4712A7-D759-4B5D-A555-7DF0F8F92054}"/>
              </a:ext>
            </a:extLst>
          </p:cNvPr>
          <p:cNvSpPr txBox="1"/>
          <p:nvPr/>
        </p:nvSpPr>
        <p:spPr>
          <a:xfrm>
            <a:off x="5468265" y="1855265"/>
            <a:ext cx="231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dot product</a:t>
            </a:r>
            <a:endParaRPr lang="zh-TW" altLang="en-US" sz="2400" dirty="0"/>
          </a:p>
        </p:txBody>
      </p:sp>
      <p:sp>
        <p:nvSpPr>
          <p:cNvPr id="42" name="右大括弧 41">
            <a:extLst>
              <a:ext uri="{FF2B5EF4-FFF2-40B4-BE49-F238E27FC236}">
                <a16:creationId xmlns:a16="http://schemas.microsoft.com/office/drawing/2014/main" id="{E8F90F12-6E47-4935-8B18-AA0153234B1D}"/>
              </a:ext>
            </a:extLst>
          </p:cNvPr>
          <p:cNvSpPr/>
          <p:nvPr/>
        </p:nvSpPr>
        <p:spPr>
          <a:xfrm rot="5400000">
            <a:off x="6422214" y="1332729"/>
            <a:ext cx="237628" cy="869167"/>
          </a:xfrm>
          <a:prstGeom prst="rightBrace">
            <a:avLst>
              <a:gd name="adj1" fmla="val 4387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字方塊 128">
                <a:extLst>
                  <a:ext uri="{FF2B5EF4-FFF2-40B4-BE49-F238E27FC236}">
                    <a16:creationId xmlns:a16="http://schemas.microsoft.com/office/drawing/2014/main" id="{70130F0E-4EAE-4971-BB18-95F99A84B6F4}"/>
                  </a:ext>
                </a:extLst>
              </p:cNvPr>
              <p:cNvSpPr txBox="1"/>
              <p:nvPr/>
            </p:nvSpPr>
            <p:spPr>
              <a:xfrm>
                <a:off x="5619624" y="451232"/>
                <a:ext cx="415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d is the dim of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29" name="文字方塊 128">
                <a:extLst>
                  <a:ext uri="{FF2B5EF4-FFF2-40B4-BE49-F238E27FC236}">
                    <a16:creationId xmlns:a16="http://schemas.microsoft.com/office/drawing/2014/main" id="{70130F0E-4EAE-4971-BB18-95F99A84B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624" y="451232"/>
                <a:ext cx="4154200" cy="461665"/>
              </a:xfrm>
              <a:prstGeom prst="rect">
                <a:avLst/>
              </a:prstGeom>
              <a:blipFill>
                <a:blip r:embed="rId2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F874EE06-B9DA-456A-B33F-C4F811FDAA89}"/>
              </a:ext>
            </a:extLst>
          </p:cNvPr>
          <p:cNvCxnSpPr>
            <a:cxnSpLocks/>
          </p:cNvCxnSpPr>
          <p:nvPr/>
        </p:nvCxnSpPr>
        <p:spPr>
          <a:xfrm flipH="1" flipV="1">
            <a:off x="7500436" y="919514"/>
            <a:ext cx="37486" cy="2675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8E33246-84CF-4178-98D3-71889A7D014C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8E33246-84CF-4178-98D3-71889A7D0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82C4C136-0997-4CDC-B19D-BCEEC7D9EE66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82C4C136-0997-4CDC-B19D-BCEEC7D9E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87089E25-6C6C-49B3-8BBC-C41D714DA15E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87089E25-6C6C-49B3-8BBC-C41D714DA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063D44B5-8720-4813-BD78-3A8AD2C6FBEC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063D44B5-8720-4813-BD78-3A8AD2C6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C5A11640-563A-4BCA-BE82-E043BB63154E}"/>
              </a:ext>
            </a:extLst>
          </p:cNvPr>
          <p:cNvSpPr txBox="1"/>
          <p:nvPr/>
        </p:nvSpPr>
        <p:spPr>
          <a:xfrm>
            <a:off x="154207" y="654962"/>
            <a:ext cx="622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拿每個 </a:t>
            </a:r>
            <a:r>
              <a:rPr lang="en-US" altLang="zh-TW" sz="2400" dirty="0">
                <a:solidFill>
                  <a:srgbClr val="0070C0"/>
                </a:solidFill>
                <a:ea typeface="微軟正黑體" panose="020B0604030504040204" pitchFamily="34" charset="-120"/>
              </a:rPr>
              <a:t>query q 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去對每個  </a:t>
            </a:r>
            <a:r>
              <a:rPr lang="en-US" altLang="zh-TW" sz="2400" dirty="0">
                <a:solidFill>
                  <a:srgbClr val="0070C0"/>
                </a:solidFill>
                <a:ea typeface="微軟正黑體" panose="020B0604030504040204" pitchFamily="34" charset="-120"/>
              </a:rPr>
              <a:t>key k</a:t>
            </a:r>
            <a:r>
              <a:rPr lang="en-US" altLang="zh-TW" sz="2400" dirty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 </a:t>
            </a:r>
            <a:r>
              <a:rPr lang="en-US" altLang="zh-TW" sz="2400" dirty="0">
                <a:solidFill>
                  <a:srgbClr val="0070C0"/>
                </a:solidFill>
                <a:ea typeface="微軟正黑體" panose="020B0604030504040204" pitchFamily="34" charset="-120"/>
              </a:rPr>
              <a:t>attention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443D66-D8AE-4035-BF0A-0817A1E48ECF}"/>
              </a:ext>
            </a:extLst>
          </p:cNvPr>
          <p:cNvSpPr/>
          <p:nvPr/>
        </p:nvSpPr>
        <p:spPr>
          <a:xfrm>
            <a:off x="473261" y="3697230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48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" grpId="0" animBg="1"/>
      <p:bldP spid="107" grpId="0"/>
      <p:bldP spid="108" grpId="0" animBg="1"/>
      <p:bldP spid="111" grpId="0" animBg="1"/>
      <p:bldP spid="114" grpId="0" animBg="1"/>
      <p:bldP spid="122" grpId="0"/>
      <p:bldP spid="30" grpId="0"/>
      <p:bldP spid="125" grpId="0"/>
      <p:bldP spid="126" grpId="0"/>
      <p:bldP spid="128" grpId="0"/>
      <p:bldP spid="42" grpId="0" animBg="1"/>
      <p:bldP spid="129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/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blipFill>
                <a:blip r:embed="rId19"/>
                <a:stretch>
                  <a:fillRect l="-7527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/>
              <p:nvPr/>
            </p:nvSpPr>
            <p:spPr>
              <a:xfrm>
                <a:off x="3131584" y="2238239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84" y="2238239"/>
                <a:ext cx="565090" cy="385555"/>
              </a:xfrm>
              <a:prstGeom prst="rect">
                <a:avLst/>
              </a:prstGeom>
              <a:blipFill>
                <a:blip r:embed="rId20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/>
              <p:nvPr/>
            </p:nvSpPr>
            <p:spPr>
              <a:xfrm>
                <a:off x="5282782" y="2238239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782" y="2238239"/>
                <a:ext cx="565090" cy="385555"/>
              </a:xfrm>
              <a:prstGeom prst="rect">
                <a:avLst/>
              </a:prstGeom>
              <a:blipFill>
                <a:blip r:embed="rId21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/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blipFill>
                <a:blip r:embed="rId22"/>
                <a:stretch>
                  <a:fillRect l="-6452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DBE33F24-D1EB-4FCC-81F2-5C74E89C3582}"/>
              </a:ext>
            </a:extLst>
          </p:cNvPr>
          <p:cNvCxnSpPr>
            <a:cxnSpLocks/>
          </p:cNvCxnSpPr>
          <p:nvPr/>
        </p:nvCxnSpPr>
        <p:spPr>
          <a:xfrm flipH="1" flipV="1">
            <a:off x="1022438" y="1445259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29A882DF-78F7-4AC4-954D-6A43967AA014}"/>
              </a:ext>
            </a:extLst>
          </p:cNvPr>
          <p:cNvCxnSpPr>
            <a:cxnSpLocks/>
          </p:cNvCxnSpPr>
          <p:nvPr/>
        </p:nvCxnSpPr>
        <p:spPr>
          <a:xfrm flipH="1" flipV="1">
            <a:off x="3340774" y="1424235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129">
            <a:extLst>
              <a:ext uri="{FF2B5EF4-FFF2-40B4-BE49-F238E27FC236}">
                <a16:creationId xmlns:a16="http://schemas.microsoft.com/office/drawing/2014/main" id="{D8922ED4-EABB-4DC9-97B7-C6C945E04E3C}"/>
              </a:ext>
            </a:extLst>
          </p:cNvPr>
          <p:cNvCxnSpPr>
            <a:cxnSpLocks/>
          </p:cNvCxnSpPr>
          <p:nvPr/>
        </p:nvCxnSpPr>
        <p:spPr>
          <a:xfrm flipH="1" flipV="1">
            <a:off x="5547139" y="1434096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CD22AF0F-5B18-4E70-A115-7628006B2124}"/>
              </a:ext>
            </a:extLst>
          </p:cNvPr>
          <p:cNvCxnSpPr>
            <a:cxnSpLocks/>
          </p:cNvCxnSpPr>
          <p:nvPr/>
        </p:nvCxnSpPr>
        <p:spPr>
          <a:xfrm flipH="1" flipV="1">
            <a:off x="7816425" y="1442305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36A2F2E2-B81A-4089-88C1-A8E8FD0C8B20}"/>
              </a:ext>
            </a:extLst>
          </p:cNvPr>
          <p:cNvSpPr/>
          <p:nvPr/>
        </p:nvSpPr>
        <p:spPr>
          <a:xfrm>
            <a:off x="716018" y="1684979"/>
            <a:ext cx="7907513" cy="4364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Soft-max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75018" y="1015896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018" y="1015896"/>
                <a:ext cx="565091" cy="385555"/>
              </a:xfrm>
              <a:prstGeom prst="rect">
                <a:avLst/>
              </a:prstGeom>
              <a:blipFill>
                <a:blip r:embed="rId23"/>
                <a:stretch>
                  <a:fillRect l="-7609" t="-15873" r="-2717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47616" y="1015896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616" y="1015896"/>
                <a:ext cx="565090" cy="385555"/>
              </a:xfrm>
              <a:prstGeom prst="rect">
                <a:avLst/>
              </a:prstGeom>
              <a:blipFill>
                <a:blip r:embed="rId24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8814" y="1015896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814" y="1015896"/>
                <a:ext cx="565090" cy="385555"/>
              </a:xfrm>
              <a:prstGeom prst="rect">
                <a:avLst/>
              </a:prstGeom>
              <a:blipFill>
                <a:blip r:embed="rId25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54679" y="103211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679" y="1032119"/>
                <a:ext cx="565091" cy="385555"/>
              </a:xfrm>
              <a:prstGeom prst="rect">
                <a:avLst/>
              </a:prstGeom>
              <a:blipFill>
                <a:blip r:embed="rId26"/>
                <a:stretch>
                  <a:fillRect l="-7609" t="-14063" r="-27174" b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B7AF5C70-025F-4D24-87D9-186251995A8E}"/>
                  </a:ext>
                </a:extLst>
              </p:cNvPr>
              <p:cNvSpPr txBox="1"/>
              <p:nvPr/>
            </p:nvSpPr>
            <p:spPr>
              <a:xfrm>
                <a:off x="3766572" y="129918"/>
                <a:ext cx="5026504" cy="845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zh-TW" altLang="en-US" sz="2800" dirty="0"/>
                                <m:t>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B7AF5C70-025F-4D24-87D9-186251995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572" y="129918"/>
                <a:ext cx="5026504" cy="84529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06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blipFill>
                <a:blip r:embed="rId19"/>
                <a:stretch>
                  <a:fillRect l="-6452" t="-14286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blipFill>
                <a:blip r:embed="rId20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blipFill>
                <a:blip r:embed="rId21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blipFill>
                <a:blip r:embed="rId22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957448" y="126568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16138" y="1576040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1526125" y="1568592"/>
            <a:ext cx="707782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834FB08-D35A-4611-92A9-68B464FF13E0}"/>
              </a:ext>
            </a:extLst>
          </p:cNvPr>
          <p:cNvSpPr txBox="1"/>
          <p:nvPr/>
        </p:nvSpPr>
        <p:spPr>
          <a:xfrm>
            <a:off x="273301" y="715984"/>
            <a:ext cx="487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Considering the whole sequence</a:t>
            </a:r>
            <a:endParaRPr lang="zh-TW" altLang="en-US" sz="2400" dirty="0"/>
          </a:p>
        </p:txBody>
      </p:sp>
      <p:cxnSp>
        <p:nvCxnSpPr>
          <p:cNvPr id="165" name="直線單箭頭接點 164">
            <a:extLst>
              <a:ext uri="{FF2B5EF4-FFF2-40B4-BE49-F238E27FC236}">
                <a16:creationId xmlns:a16="http://schemas.microsoft.com/office/drawing/2014/main" id="{A278B4CB-2EEA-4C46-9F3D-547317D39A6A}"/>
              </a:ext>
            </a:extLst>
          </p:cNvPr>
          <p:cNvCxnSpPr>
            <a:cxnSpLocks/>
          </p:cNvCxnSpPr>
          <p:nvPr/>
        </p:nvCxnSpPr>
        <p:spPr>
          <a:xfrm flipV="1">
            <a:off x="1540645" y="1128456"/>
            <a:ext cx="343061" cy="32544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4737880" y="176669"/>
                <a:ext cx="2391680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880" y="176669"/>
                <a:ext cx="2391680" cy="10455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36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1481</Words>
  <Application>Microsoft Office PowerPoint</Application>
  <PresentationFormat>如螢幕大小 (4:3)</PresentationFormat>
  <Paragraphs>717</Paragraphs>
  <Slides>31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Roboto</vt:lpstr>
      <vt:lpstr>微軟正黑體</vt:lpstr>
      <vt:lpstr>Arial</vt:lpstr>
      <vt:lpstr>Calibri</vt:lpstr>
      <vt:lpstr>Calibri Light</vt:lpstr>
      <vt:lpstr>Cambria Math</vt:lpstr>
      <vt:lpstr>Office 佈景主題</vt:lpstr>
      <vt:lpstr>Transformer</vt:lpstr>
      <vt:lpstr>Transformer </vt:lpstr>
      <vt:lpstr>Sequence</vt:lpstr>
      <vt:lpstr>Sequence </vt:lpstr>
      <vt:lpstr>Self-Attention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Positional Encoding </vt:lpstr>
      <vt:lpstr>PowerPoint 簡報</vt:lpstr>
      <vt:lpstr>Seq2seq with Attention</vt:lpstr>
      <vt:lpstr>PowerPoint 簡報</vt:lpstr>
      <vt:lpstr>PowerPoint 簡報</vt:lpstr>
      <vt:lpstr>PowerPoint 簡報</vt:lpstr>
      <vt:lpstr>Attention Visualization </vt:lpstr>
      <vt:lpstr>Attention Visualization </vt:lpstr>
      <vt:lpstr>PowerPoint 簡報</vt:lpstr>
      <vt:lpstr>Example Application </vt:lpstr>
      <vt:lpstr>Universal Transformer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Transformer &amp; BERT</dc:title>
  <dc:creator>Hung-yi Lee</dc:creator>
  <cp:lastModifiedBy>Hung-yi Lee</cp:lastModifiedBy>
  <cp:revision>123</cp:revision>
  <dcterms:created xsi:type="dcterms:W3CDTF">2019-05-25T09:32:42Z</dcterms:created>
  <dcterms:modified xsi:type="dcterms:W3CDTF">2019-05-31T16:32:04Z</dcterms:modified>
</cp:coreProperties>
</file>